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sldIdLst>
    <p:sldId id="271" r:id="rId5"/>
  </p:sldIdLst>
  <p:sldSz cx="512064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315B"/>
    <a:srgbClr val="27B4D4"/>
    <a:srgbClr val="FEC265"/>
    <a:srgbClr val="FAFAFA"/>
    <a:srgbClr val="00C2F0"/>
    <a:srgbClr val="003F93"/>
    <a:srgbClr val="0065E6"/>
    <a:srgbClr val="0065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A64562-041C-FD4B-9E90-B362707A32D1}" v="4" dt="2023-06-22T15:16:59.4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830"/>
  </p:normalViewPr>
  <p:slideViewPr>
    <p:cSldViewPr snapToGrid="0">
      <p:cViewPr varScale="1">
        <p:scale>
          <a:sx n="25" d="100"/>
          <a:sy n="25" d="100"/>
        </p:scale>
        <p:origin x="20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488E0C-2979-DF42-9D81-47BB7692E193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1143000"/>
            <a:ext cx="4800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D14B2-E505-6A4C-95AB-5FD584210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552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037849" rtl="0" eaLnBrk="1" latinLnBrk="0" hangingPunct="1">
      <a:defRPr sz="5299" kern="1200">
        <a:solidFill>
          <a:schemeClr val="tx1"/>
        </a:solidFill>
        <a:latin typeface="+mn-lt"/>
        <a:ea typeface="+mn-ea"/>
        <a:cs typeface="+mn-cs"/>
      </a:defRPr>
    </a:lvl1pPr>
    <a:lvl2pPr marL="2018925" algn="l" defTabSz="4037849" rtl="0" eaLnBrk="1" latinLnBrk="0" hangingPunct="1">
      <a:defRPr sz="5299" kern="1200">
        <a:solidFill>
          <a:schemeClr val="tx1"/>
        </a:solidFill>
        <a:latin typeface="+mn-lt"/>
        <a:ea typeface="+mn-ea"/>
        <a:cs typeface="+mn-cs"/>
      </a:defRPr>
    </a:lvl2pPr>
    <a:lvl3pPr marL="4037849" algn="l" defTabSz="4037849" rtl="0" eaLnBrk="1" latinLnBrk="0" hangingPunct="1">
      <a:defRPr sz="5299" kern="1200">
        <a:solidFill>
          <a:schemeClr val="tx1"/>
        </a:solidFill>
        <a:latin typeface="+mn-lt"/>
        <a:ea typeface="+mn-ea"/>
        <a:cs typeface="+mn-cs"/>
      </a:defRPr>
    </a:lvl3pPr>
    <a:lvl4pPr marL="6056776" algn="l" defTabSz="4037849" rtl="0" eaLnBrk="1" latinLnBrk="0" hangingPunct="1">
      <a:defRPr sz="5299" kern="1200">
        <a:solidFill>
          <a:schemeClr val="tx1"/>
        </a:solidFill>
        <a:latin typeface="+mn-lt"/>
        <a:ea typeface="+mn-ea"/>
        <a:cs typeface="+mn-cs"/>
      </a:defRPr>
    </a:lvl4pPr>
    <a:lvl5pPr marL="8075700" algn="l" defTabSz="4037849" rtl="0" eaLnBrk="1" latinLnBrk="0" hangingPunct="1">
      <a:defRPr sz="5299" kern="1200">
        <a:solidFill>
          <a:schemeClr val="tx1"/>
        </a:solidFill>
        <a:latin typeface="+mn-lt"/>
        <a:ea typeface="+mn-ea"/>
        <a:cs typeface="+mn-cs"/>
      </a:defRPr>
    </a:lvl5pPr>
    <a:lvl6pPr marL="10094625" algn="l" defTabSz="4037849" rtl="0" eaLnBrk="1" latinLnBrk="0" hangingPunct="1">
      <a:defRPr sz="5299" kern="1200">
        <a:solidFill>
          <a:schemeClr val="tx1"/>
        </a:solidFill>
        <a:latin typeface="+mn-lt"/>
        <a:ea typeface="+mn-ea"/>
        <a:cs typeface="+mn-cs"/>
      </a:defRPr>
    </a:lvl6pPr>
    <a:lvl7pPr marL="12113549" algn="l" defTabSz="4037849" rtl="0" eaLnBrk="1" latinLnBrk="0" hangingPunct="1">
      <a:defRPr sz="5299" kern="1200">
        <a:solidFill>
          <a:schemeClr val="tx1"/>
        </a:solidFill>
        <a:latin typeface="+mn-lt"/>
        <a:ea typeface="+mn-ea"/>
        <a:cs typeface="+mn-cs"/>
      </a:defRPr>
    </a:lvl7pPr>
    <a:lvl8pPr marL="14132474" algn="l" defTabSz="4037849" rtl="0" eaLnBrk="1" latinLnBrk="0" hangingPunct="1">
      <a:defRPr sz="5299" kern="1200">
        <a:solidFill>
          <a:schemeClr val="tx1"/>
        </a:solidFill>
        <a:latin typeface="+mn-lt"/>
        <a:ea typeface="+mn-ea"/>
        <a:cs typeface="+mn-cs"/>
      </a:defRPr>
    </a:lvl8pPr>
    <a:lvl9pPr marL="16151401" algn="l" defTabSz="4037849" rtl="0" eaLnBrk="1" latinLnBrk="0" hangingPunct="1">
      <a:defRPr sz="52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1143000"/>
            <a:ext cx="48006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D14B2-E505-6A4C-95AB-5FD584210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2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5387342"/>
            <a:ext cx="38404800" cy="1146048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7289782"/>
            <a:ext cx="38404800" cy="7947658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CBBA-6F2F-E040-8855-9BA9CD71855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6D1-A63A-884D-AADF-423B52309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5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CBBA-6F2F-E040-8855-9BA9CD71855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6D1-A63A-884D-AADF-423B52309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1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752600"/>
            <a:ext cx="1104138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752600"/>
            <a:ext cx="3248406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CBBA-6F2F-E040-8855-9BA9CD71855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6D1-A63A-884D-AADF-423B52309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CBBA-6F2F-E040-8855-9BA9CD71855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6D1-A63A-884D-AADF-423B52309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47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8206745"/>
            <a:ext cx="44165520" cy="13693138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22029425"/>
            <a:ext cx="44165520" cy="7200898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CBBA-6F2F-E040-8855-9BA9CD71855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6D1-A63A-884D-AADF-423B52309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62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8763000"/>
            <a:ext cx="2176272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8763000"/>
            <a:ext cx="2176272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CBBA-6F2F-E040-8855-9BA9CD71855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6D1-A63A-884D-AADF-423B52309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39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752603"/>
            <a:ext cx="4416552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8069582"/>
            <a:ext cx="21662705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2024360"/>
            <a:ext cx="21662705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8069582"/>
            <a:ext cx="21769390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2024360"/>
            <a:ext cx="21769390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CBBA-6F2F-E040-8855-9BA9CD71855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6D1-A63A-884D-AADF-423B52309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4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CBBA-6F2F-E040-8855-9BA9CD71855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6D1-A63A-884D-AADF-423B52309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815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CBBA-6F2F-E040-8855-9BA9CD71855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6D1-A63A-884D-AADF-423B52309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7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194560"/>
            <a:ext cx="16515395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739642"/>
            <a:ext cx="25923240" cy="2339340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9875520"/>
            <a:ext cx="16515395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CBBA-6F2F-E040-8855-9BA9CD71855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6D1-A63A-884D-AADF-423B52309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30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194560"/>
            <a:ext cx="16515395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739642"/>
            <a:ext cx="25923240" cy="23393400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9875520"/>
            <a:ext cx="16515395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CBBA-6F2F-E040-8855-9BA9CD71855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6D1-A63A-884D-AADF-423B52309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9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752603"/>
            <a:ext cx="4416552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8763000"/>
            <a:ext cx="4416552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DCBBA-6F2F-E040-8855-9BA9CD71855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0510482"/>
            <a:ext cx="172821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6E6D1-A63A-884D-AADF-423B52309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4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BD67035D-C33E-82E7-4595-AD598A4E3A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3543" y="-92218"/>
            <a:ext cx="51348645" cy="361044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AC312ED1-6B82-FB25-A7C3-A1986E8B9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21770" y="460950"/>
            <a:ext cx="17562860" cy="1137284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PMCOE / Team Name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46C06EB5-4195-C2F9-4B10-3D76DE7C56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5685" y="30754375"/>
            <a:ext cx="5310208" cy="1175962"/>
          </a:xfrm>
          <a:prstGeom prst="rect">
            <a:avLst/>
          </a:prstGeom>
        </p:spPr>
      </p:pic>
      <p:pic>
        <p:nvPicPr>
          <p:cNvPr id="13" name="Picture 12" descr="Logo&#10;&#10;Description automatically generated with low confidence">
            <a:extLst>
              <a:ext uri="{FF2B5EF4-FFF2-40B4-BE49-F238E27FC236}">
                <a16:creationId xmlns:a16="http://schemas.microsoft.com/office/drawing/2014/main" id="{B0CABBEB-BFA3-B4CB-7061-CCE707441A5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03124" y="29332878"/>
            <a:ext cx="8674946" cy="357203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3C3A8F8-D482-1FD4-B0F8-550ED0AF48BA}"/>
              </a:ext>
            </a:extLst>
          </p:cNvPr>
          <p:cNvSpPr txBox="1"/>
          <p:nvPr/>
        </p:nvSpPr>
        <p:spPr>
          <a:xfrm>
            <a:off x="1095688" y="3944748"/>
            <a:ext cx="334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27B4D4"/>
                </a:solidFill>
              </a:rPr>
              <a:t>Focus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0EBAF9-9B99-FD76-725A-600A360C833C}"/>
              </a:ext>
            </a:extLst>
          </p:cNvPr>
          <p:cNvSpPr txBox="1"/>
          <p:nvPr/>
        </p:nvSpPr>
        <p:spPr>
          <a:xfrm>
            <a:off x="1095685" y="4831145"/>
            <a:ext cx="116004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19315B"/>
                </a:solidFill>
              </a:rPr>
              <a:t>Lorem ipsum dolor sit </a:t>
            </a:r>
            <a:r>
              <a:rPr lang="en-US" sz="4000" dirty="0" err="1">
                <a:solidFill>
                  <a:srgbClr val="19315B"/>
                </a:solidFill>
              </a:rPr>
              <a:t>amet</a:t>
            </a:r>
            <a:r>
              <a:rPr lang="en-US" sz="4000" dirty="0">
                <a:solidFill>
                  <a:srgbClr val="19315B"/>
                </a:solidFill>
              </a:rPr>
              <a:t>, </a:t>
            </a:r>
            <a:r>
              <a:rPr lang="en-US" sz="4000" dirty="0" err="1">
                <a:solidFill>
                  <a:srgbClr val="19315B"/>
                </a:solidFill>
              </a:rPr>
              <a:t>consectetur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adipiscing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elit</a:t>
            </a:r>
            <a:r>
              <a:rPr lang="en-US" sz="4000" dirty="0">
                <a:solidFill>
                  <a:srgbClr val="19315B"/>
                </a:solidFill>
              </a:rPr>
              <a:t>, sed do </a:t>
            </a:r>
            <a:r>
              <a:rPr lang="en-US" sz="4000" dirty="0" err="1">
                <a:solidFill>
                  <a:srgbClr val="19315B"/>
                </a:solidFill>
              </a:rPr>
              <a:t>eiusmod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tempor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incididunt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ut</a:t>
            </a:r>
            <a:r>
              <a:rPr lang="en-US" sz="4000" dirty="0">
                <a:solidFill>
                  <a:srgbClr val="19315B"/>
                </a:solidFill>
              </a:rPr>
              <a:t> labore et dolore magna </a:t>
            </a:r>
            <a:r>
              <a:rPr lang="en-US" sz="4000" dirty="0" err="1">
                <a:solidFill>
                  <a:srgbClr val="19315B"/>
                </a:solidFill>
              </a:rPr>
              <a:t>aliqua</a:t>
            </a:r>
            <a:r>
              <a:rPr lang="en-US" sz="4000" dirty="0">
                <a:solidFill>
                  <a:srgbClr val="19315B"/>
                </a:solidFill>
              </a:rPr>
              <a:t>. Ut </a:t>
            </a:r>
            <a:r>
              <a:rPr lang="en-US" sz="4000" dirty="0" err="1">
                <a:solidFill>
                  <a:srgbClr val="19315B"/>
                </a:solidFill>
              </a:rPr>
              <a:t>enim</a:t>
            </a:r>
            <a:r>
              <a:rPr lang="en-US" sz="4000" dirty="0">
                <a:solidFill>
                  <a:srgbClr val="19315B"/>
                </a:solidFill>
              </a:rPr>
              <a:t> ad minim </a:t>
            </a:r>
            <a:r>
              <a:rPr lang="en-US" sz="4000" dirty="0" err="1">
                <a:solidFill>
                  <a:srgbClr val="19315B"/>
                </a:solidFill>
              </a:rPr>
              <a:t>veniam</a:t>
            </a:r>
            <a:r>
              <a:rPr lang="en-US" sz="4000" dirty="0">
                <a:solidFill>
                  <a:srgbClr val="19315B"/>
                </a:solidFill>
              </a:rPr>
              <a:t>, </a:t>
            </a:r>
            <a:r>
              <a:rPr lang="en-US" sz="4000" dirty="0" err="1">
                <a:solidFill>
                  <a:srgbClr val="19315B"/>
                </a:solidFill>
              </a:rPr>
              <a:t>quis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nostrud</a:t>
            </a:r>
            <a:r>
              <a:rPr lang="en-US" sz="4000" dirty="0">
                <a:solidFill>
                  <a:srgbClr val="19315B"/>
                </a:solidFill>
              </a:rPr>
              <a:t> exercitation </a:t>
            </a:r>
            <a:r>
              <a:rPr lang="en-US" sz="4000" dirty="0" err="1">
                <a:solidFill>
                  <a:srgbClr val="19315B"/>
                </a:solidFill>
              </a:rPr>
              <a:t>ullamco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laboris</a:t>
            </a:r>
            <a:r>
              <a:rPr lang="en-US" sz="4000" dirty="0">
                <a:solidFill>
                  <a:srgbClr val="19315B"/>
                </a:solidFill>
              </a:rPr>
              <a:t> nisi </a:t>
            </a:r>
            <a:r>
              <a:rPr lang="en-US" sz="4000" dirty="0" err="1">
                <a:solidFill>
                  <a:srgbClr val="19315B"/>
                </a:solidFill>
              </a:rPr>
              <a:t>ut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aliquip</a:t>
            </a:r>
            <a:r>
              <a:rPr lang="en-US" sz="4000" dirty="0">
                <a:solidFill>
                  <a:srgbClr val="19315B"/>
                </a:solidFill>
              </a:rPr>
              <a:t> ex </a:t>
            </a:r>
            <a:r>
              <a:rPr lang="en-US" sz="4000" dirty="0" err="1">
                <a:solidFill>
                  <a:srgbClr val="19315B"/>
                </a:solidFill>
              </a:rPr>
              <a:t>ea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commodo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consequat</a:t>
            </a:r>
            <a:r>
              <a:rPr lang="en-US" sz="4000" dirty="0">
                <a:solidFill>
                  <a:srgbClr val="19315B"/>
                </a:solidFill>
              </a:rPr>
              <a:t>. Duis </a:t>
            </a:r>
            <a:r>
              <a:rPr lang="en-US" sz="4000" dirty="0" err="1">
                <a:solidFill>
                  <a:srgbClr val="19315B"/>
                </a:solidFill>
              </a:rPr>
              <a:t>aute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irure</a:t>
            </a:r>
            <a:r>
              <a:rPr lang="en-US" sz="4000" dirty="0">
                <a:solidFill>
                  <a:srgbClr val="19315B"/>
                </a:solidFill>
              </a:rPr>
              <a:t> dolor in </a:t>
            </a:r>
            <a:r>
              <a:rPr lang="en-US" sz="4000" dirty="0" err="1">
                <a:solidFill>
                  <a:srgbClr val="19315B"/>
                </a:solidFill>
              </a:rPr>
              <a:t>reprehenderit</a:t>
            </a:r>
            <a:r>
              <a:rPr lang="en-US" sz="4000" dirty="0">
                <a:solidFill>
                  <a:srgbClr val="19315B"/>
                </a:solidFill>
              </a:rPr>
              <a:t> in </a:t>
            </a:r>
            <a:r>
              <a:rPr lang="en-US" sz="4000" dirty="0" err="1">
                <a:solidFill>
                  <a:srgbClr val="19315B"/>
                </a:solidFill>
              </a:rPr>
              <a:t>voluptate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velit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esse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cillum</a:t>
            </a:r>
            <a:r>
              <a:rPr lang="en-US" sz="4000" dirty="0">
                <a:solidFill>
                  <a:srgbClr val="19315B"/>
                </a:solidFill>
              </a:rPr>
              <a:t> dolore </a:t>
            </a:r>
            <a:r>
              <a:rPr lang="en-US" sz="4000" dirty="0" err="1">
                <a:solidFill>
                  <a:srgbClr val="19315B"/>
                </a:solidFill>
              </a:rPr>
              <a:t>eu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fugiat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nulla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pariatur</a:t>
            </a:r>
            <a:r>
              <a:rPr lang="en-US" sz="4000" dirty="0">
                <a:solidFill>
                  <a:srgbClr val="19315B"/>
                </a:solidFill>
              </a:rPr>
              <a:t>. </a:t>
            </a:r>
            <a:r>
              <a:rPr lang="en-US" sz="4000" dirty="0" err="1">
                <a:solidFill>
                  <a:srgbClr val="19315B"/>
                </a:solidFill>
              </a:rPr>
              <a:t>Excepteur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sint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occaecat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cupidatat</a:t>
            </a:r>
            <a:r>
              <a:rPr lang="en-US" sz="4000" dirty="0">
                <a:solidFill>
                  <a:srgbClr val="19315B"/>
                </a:solidFill>
              </a:rPr>
              <a:t> non </a:t>
            </a:r>
            <a:r>
              <a:rPr lang="en-US" sz="4000" dirty="0" err="1">
                <a:solidFill>
                  <a:srgbClr val="19315B"/>
                </a:solidFill>
              </a:rPr>
              <a:t>proident</a:t>
            </a:r>
            <a:r>
              <a:rPr lang="en-US" sz="4000" dirty="0">
                <a:solidFill>
                  <a:srgbClr val="19315B"/>
                </a:solidFill>
              </a:rPr>
              <a:t>, sunt in culpa qui </a:t>
            </a:r>
            <a:r>
              <a:rPr lang="en-US" sz="4000" dirty="0" err="1">
                <a:solidFill>
                  <a:srgbClr val="19315B"/>
                </a:solidFill>
              </a:rPr>
              <a:t>officia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deserunt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mollit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anim</a:t>
            </a:r>
            <a:r>
              <a:rPr lang="en-US" sz="4000" dirty="0">
                <a:solidFill>
                  <a:srgbClr val="19315B"/>
                </a:solidFill>
              </a:rPr>
              <a:t> id </a:t>
            </a:r>
            <a:r>
              <a:rPr lang="en-US" sz="4000" dirty="0" err="1">
                <a:solidFill>
                  <a:srgbClr val="19315B"/>
                </a:solidFill>
              </a:rPr>
              <a:t>est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laborum</a:t>
            </a:r>
            <a:r>
              <a:rPr lang="en-US" sz="4000" dirty="0">
                <a:solidFill>
                  <a:srgbClr val="19315B"/>
                </a:solidFill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2D2ABC-6F1F-345A-CCA0-4C0433F85984}"/>
              </a:ext>
            </a:extLst>
          </p:cNvPr>
          <p:cNvSpPr txBox="1"/>
          <p:nvPr/>
        </p:nvSpPr>
        <p:spPr>
          <a:xfrm>
            <a:off x="1095685" y="14693897"/>
            <a:ext cx="8415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27B4D4"/>
                </a:solidFill>
              </a:rPr>
              <a:t>Method &amp; Analytics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4E6BA3-B82B-E771-6663-332CAB98D6CA}"/>
              </a:ext>
            </a:extLst>
          </p:cNvPr>
          <p:cNvSpPr txBox="1"/>
          <p:nvPr/>
        </p:nvSpPr>
        <p:spPr>
          <a:xfrm>
            <a:off x="1095685" y="16011247"/>
            <a:ext cx="981827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19315B"/>
                </a:solidFill>
              </a:rPr>
              <a:t>Lorem ipsum dolor sit </a:t>
            </a:r>
            <a:r>
              <a:rPr lang="en-US" sz="4000" dirty="0" err="1">
                <a:solidFill>
                  <a:srgbClr val="19315B"/>
                </a:solidFill>
              </a:rPr>
              <a:t>amet</a:t>
            </a:r>
            <a:r>
              <a:rPr lang="en-US" sz="4000" dirty="0">
                <a:solidFill>
                  <a:srgbClr val="19315B"/>
                </a:solidFill>
              </a:rPr>
              <a:t>, </a:t>
            </a:r>
            <a:r>
              <a:rPr lang="en-US" sz="4000" dirty="0" err="1">
                <a:solidFill>
                  <a:srgbClr val="19315B"/>
                </a:solidFill>
              </a:rPr>
              <a:t>consectetur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adipiscing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elit</a:t>
            </a:r>
            <a:r>
              <a:rPr lang="en-US" sz="4000" dirty="0">
                <a:solidFill>
                  <a:srgbClr val="19315B"/>
                </a:solidFill>
              </a:rPr>
              <a:t>, sed do </a:t>
            </a:r>
            <a:r>
              <a:rPr lang="en-US" sz="4000" dirty="0" err="1">
                <a:solidFill>
                  <a:srgbClr val="19315B"/>
                </a:solidFill>
              </a:rPr>
              <a:t>eiusmod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tempor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incididunt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ut</a:t>
            </a:r>
            <a:r>
              <a:rPr lang="en-US" sz="4000" dirty="0">
                <a:solidFill>
                  <a:srgbClr val="19315B"/>
                </a:solidFill>
              </a:rPr>
              <a:t> labore et dolore magna </a:t>
            </a:r>
            <a:r>
              <a:rPr lang="en-US" sz="4000" dirty="0" err="1">
                <a:solidFill>
                  <a:srgbClr val="19315B"/>
                </a:solidFill>
              </a:rPr>
              <a:t>aliqua</a:t>
            </a:r>
            <a:r>
              <a:rPr lang="en-US" sz="4000" dirty="0">
                <a:solidFill>
                  <a:srgbClr val="19315B"/>
                </a:solidFill>
              </a:rPr>
              <a:t>. Ut </a:t>
            </a:r>
            <a:r>
              <a:rPr lang="en-US" sz="4000" dirty="0" err="1">
                <a:solidFill>
                  <a:srgbClr val="19315B"/>
                </a:solidFill>
              </a:rPr>
              <a:t>enim</a:t>
            </a:r>
            <a:r>
              <a:rPr lang="en-US" sz="4000" dirty="0">
                <a:solidFill>
                  <a:srgbClr val="19315B"/>
                </a:solidFill>
              </a:rPr>
              <a:t> ad minim </a:t>
            </a:r>
            <a:r>
              <a:rPr lang="en-US" sz="4000" dirty="0" err="1">
                <a:solidFill>
                  <a:srgbClr val="19315B"/>
                </a:solidFill>
              </a:rPr>
              <a:t>veniam</a:t>
            </a:r>
            <a:r>
              <a:rPr lang="en-US" sz="4000" dirty="0">
                <a:solidFill>
                  <a:srgbClr val="19315B"/>
                </a:solidFill>
              </a:rPr>
              <a:t>, </a:t>
            </a:r>
            <a:r>
              <a:rPr lang="en-US" sz="4000" dirty="0" err="1">
                <a:solidFill>
                  <a:srgbClr val="19315B"/>
                </a:solidFill>
              </a:rPr>
              <a:t>quis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nostrud</a:t>
            </a:r>
            <a:r>
              <a:rPr lang="en-US" sz="4000" dirty="0">
                <a:solidFill>
                  <a:srgbClr val="19315B"/>
                </a:solidFill>
              </a:rPr>
              <a:t> exercitation </a:t>
            </a:r>
            <a:r>
              <a:rPr lang="en-US" sz="4000" dirty="0" err="1">
                <a:solidFill>
                  <a:srgbClr val="19315B"/>
                </a:solidFill>
              </a:rPr>
              <a:t>ullamco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laboris</a:t>
            </a:r>
            <a:r>
              <a:rPr lang="en-US" sz="4000" dirty="0">
                <a:solidFill>
                  <a:srgbClr val="19315B"/>
                </a:solidFill>
              </a:rPr>
              <a:t> nisi </a:t>
            </a:r>
            <a:r>
              <a:rPr lang="en-US" sz="4000" dirty="0" err="1">
                <a:solidFill>
                  <a:srgbClr val="19315B"/>
                </a:solidFill>
              </a:rPr>
              <a:t>ut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aliquip</a:t>
            </a:r>
            <a:r>
              <a:rPr lang="en-US" sz="4000" dirty="0">
                <a:solidFill>
                  <a:srgbClr val="19315B"/>
                </a:solidFill>
              </a:rPr>
              <a:t> ex </a:t>
            </a:r>
            <a:r>
              <a:rPr lang="en-US" sz="4000" dirty="0" err="1">
                <a:solidFill>
                  <a:srgbClr val="19315B"/>
                </a:solidFill>
              </a:rPr>
              <a:t>ea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commodo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consequat</a:t>
            </a:r>
            <a:r>
              <a:rPr lang="en-US" sz="4000" dirty="0">
                <a:solidFill>
                  <a:srgbClr val="19315B"/>
                </a:solidFill>
              </a:rPr>
              <a:t>. Duis </a:t>
            </a:r>
            <a:r>
              <a:rPr lang="en-US" sz="4000" dirty="0" err="1">
                <a:solidFill>
                  <a:srgbClr val="19315B"/>
                </a:solidFill>
              </a:rPr>
              <a:t>aute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irure</a:t>
            </a:r>
            <a:r>
              <a:rPr lang="en-US" sz="4000" dirty="0">
                <a:solidFill>
                  <a:srgbClr val="19315B"/>
                </a:solidFill>
              </a:rPr>
              <a:t> dolor in </a:t>
            </a:r>
            <a:r>
              <a:rPr lang="en-US" sz="4000" dirty="0" err="1">
                <a:solidFill>
                  <a:srgbClr val="19315B"/>
                </a:solidFill>
              </a:rPr>
              <a:t>reprehenderit</a:t>
            </a:r>
            <a:r>
              <a:rPr lang="en-US" sz="4000" dirty="0">
                <a:solidFill>
                  <a:srgbClr val="19315B"/>
                </a:solidFill>
              </a:rPr>
              <a:t> in </a:t>
            </a:r>
            <a:r>
              <a:rPr lang="en-US" sz="4000" dirty="0" err="1">
                <a:solidFill>
                  <a:srgbClr val="19315B"/>
                </a:solidFill>
              </a:rPr>
              <a:t>voluptate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velit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esse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cillum</a:t>
            </a:r>
            <a:r>
              <a:rPr lang="en-US" sz="4000" dirty="0">
                <a:solidFill>
                  <a:srgbClr val="19315B"/>
                </a:solidFill>
              </a:rPr>
              <a:t> dolore </a:t>
            </a:r>
            <a:r>
              <a:rPr lang="en-US" sz="4000" dirty="0" err="1">
                <a:solidFill>
                  <a:srgbClr val="19315B"/>
                </a:solidFill>
              </a:rPr>
              <a:t>eu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fugiat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nulla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pariatur</a:t>
            </a:r>
            <a:r>
              <a:rPr lang="en-US" sz="4000" dirty="0">
                <a:solidFill>
                  <a:srgbClr val="19315B"/>
                </a:solidFill>
              </a:rPr>
              <a:t>. </a:t>
            </a:r>
            <a:r>
              <a:rPr lang="en-US" sz="4000" dirty="0" err="1">
                <a:solidFill>
                  <a:srgbClr val="19315B"/>
                </a:solidFill>
              </a:rPr>
              <a:t>Excepteur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sint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occaecat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cupidatat</a:t>
            </a:r>
            <a:r>
              <a:rPr lang="en-US" sz="4000" dirty="0">
                <a:solidFill>
                  <a:srgbClr val="19315B"/>
                </a:solidFill>
              </a:rPr>
              <a:t> non </a:t>
            </a:r>
            <a:r>
              <a:rPr lang="en-US" sz="4000" dirty="0" err="1">
                <a:solidFill>
                  <a:srgbClr val="19315B"/>
                </a:solidFill>
              </a:rPr>
              <a:t>proident</a:t>
            </a:r>
            <a:r>
              <a:rPr lang="en-US" sz="4000" dirty="0">
                <a:solidFill>
                  <a:srgbClr val="19315B"/>
                </a:solidFill>
              </a:rPr>
              <a:t>, sunt in culpa qui </a:t>
            </a:r>
            <a:r>
              <a:rPr lang="en-US" sz="4000" dirty="0" err="1">
                <a:solidFill>
                  <a:srgbClr val="19315B"/>
                </a:solidFill>
              </a:rPr>
              <a:t>officia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deserunt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mollit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anim</a:t>
            </a:r>
            <a:r>
              <a:rPr lang="en-US" sz="4000" dirty="0">
                <a:solidFill>
                  <a:srgbClr val="19315B"/>
                </a:solidFill>
              </a:rPr>
              <a:t> id </a:t>
            </a:r>
            <a:r>
              <a:rPr lang="en-US" sz="4000" dirty="0" err="1">
                <a:solidFill>
                  <a:srgbClr val="19315B"/>
                </a:solidFill>
              </a:rPr>
              <a:t>est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laborum</a:t>
            </a:r>
            <a:r>
              <a:rPr lang="en-US" sz="4000" dirty="0">
                <a:solidFill>
                  <a:srgbClr val="19315B"/>
                </a:solidFill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EB7D29-895D-FB47-579C-A69EED41050F}"/>
              </a:ext>
            </a:extLst>
          </p:cNvPr>
          <p:cNvSpPr txBox="1"/>
          <p:nvPr/>
        </p:nvSpPr>
        <p:spPr>
          <a:xfrm>
            <a:off x="14790144" y="3944748"/>
            <a:ext cx="99769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27B4D4"/>
                </a:solidFill>
              </a:rPr>
              <a:t>Results and Highlights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AE5EC1-8CB0-8F3D-CC17-0DA8645E31C7}"/>
              </a:ext>
            </a:extLst>
          </p:cNvPr>
          <p:cNvSpPr txBox="1"/>
          <p:nvPr/>
        </p:nvSpPr>
        <p:spPr>
          <a:xfrm>
            <a:off x="14771077" y="4831145"/>
            <a:ext cx="237743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19315B"/>
                </a:solidFill>
              </a:rPr>
              <a:t>Lorem ipsum dolor sit </a:t>
            </a:r>
            <a:r>
              <a:rPr lang="en-US" sz="4000" dirty="0" err="1">
                <a:solidFill>
                  <a:srgbClr val="19315B"/>
                </a:solidFill>
              </a:rPr>
              <a:t>amet</a:t>
            </a:r>
            <a:r>
              <a:rPr lang="en-US" sz="4000" dirty="0">
                <a:solidFill>
                  <a:srgbClr val="19315B"/>
                </a:solidFill>
              </a:rPr>
              <a:t>, </a:t>
            </a:r>
            <a:r>
              <a:rPr lang="en-US" sz="4000" dirty="0" err="1">
                <a:solidFill>
                  <a:srgbClr val="19315B"/>
                </a:solidFill>
              </a:rPr>
              <a:t>consectetur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adipiscing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elit</a:t>
            </a:r>
            <a:r>
              <a:rPr lang="en-US" sz="4000" dirty="0">
                <a:solidFill>
                  <a:srgbClr val="19315B"/>
                </a:solidFill>
              </a:rPr>
              <a:t>, sed do </a:t>
            </a:r>
            <a:r>
              <a:rPr lang="en-US" sz="4000" dirty="0" err="1">
                <a:solidFill>
                  <a:srgbClr val="19315B"/>
                </a:solidFill>
              </a:rPr>
              <a:t>eiusmod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tempor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incididunt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ut</a:t>
            </a:r>
            <a:r>
              <a:rPr lang="en-US" sz="4000" dirty="0">
                <a:solidFill>
                  <a:srgbClr val="19315B"/>
                </a:solidFill>
              </a:rPr>
              <a:t> labore et dolore magna </a:t>
            </a:r>
            <a:r>
              <a:rPr lang="en-US" sz="4000" dirty="0" err="1">
                <a:solidFill>
                  <a:srgbClr val="19315B"/>
                </a:solidFill>
              </a:rPr>
              <a:t>aliqua</a:t>
            </a:r>
            <a:r>
              <a:rPr lang="en-US" sz="4000" dirty="0">
                <a:solidFill>
                  <a:srgbClr val="19315B"/>
                </a:solidFill>
              </a:rPr>
              <a:t>. Ut </a:t>
            </a:r>
            <a:r>
              <a:rPr lang="en-US" sz="4000" dirty="0" err="1">
                <a:solidFill>
                  <a:srgbClr val="19315B"/>
                </a:solidFill>
              </a:rPr>
              <a:t>enim</a:t>
            </a:r>
            <a:r>
              <a:rPr lang="en-US" sz="4000" dirty="0">
                <a:solidFill>
                  <a:srgbClr val="19315B"/>
                </a:solidFill>
              </a:rPr>
              <a:t> ad minim </a:t>
            </a:r>
            <a:r>
              <a:rPr lang="en-US" sz="4000" dirty="0" err="1">
                <a:solidFill>
                  <a:srgbClr val="19315B"/>
                </a:solidFill>
              </a:rPr>
              <a:t>veniam</a:t>
            </a:r>
            <a:r>
              <a:rPr lang="en-US" sz="4000" dirty="0">
                <a:solidFill>
                  <a:srgbClr val="19315B"/>
                </a:solidFill>
              </a:rPr>
              <a:t>, </a:t>
            </a:r>
            <a:r>
              <a:rPr lang="en-US" sz="4000" dirty="0" err="1">
                <a:solidFill>
                  <a:srgbClr val="19315B"/>
                </a:solidFill>
              </a:rPr>
              <a:t>quis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nostrud</a:t>
            </a:r>
            <a:r>
              <a:rPr lang="en-US" sz="4000" dirty="0">
                <a:solidFill>
                  <a:srgbClr val="19315B"/>
                </a:solidFill>
              </a:rPr>
              <a:t> exercitation </a:t>
            </a:r>
            <a:r>
              <a:rPr lang="en-US" sz="4000" dirty="0" err="1">
                <a:solidFill>
                  <a:srgbClr val="19315B"/>
                </a:solidFill>
              </a:rPr>
              <a:t>ullamco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laboris</a:t>
            </a:r>
            <a:r>
              <a:rPr lang="en-US" sz="4000" dirty="0">
                <a:solidFill>
                  <a:srgbClr val="19315B"/>
                </a:solidFill>
              </a:rPr>
              <a:t> nisi </a:t>
            </a:r>
            <a:r>
              <a:rPr lang="en-US" sz="4000" dirty="0" err="1">
                <a:solidFill>
                  <a:srgbClr val="19315B"/>
                </a:solidFill>
              </a:rPr>
              <a:t>ut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aliquip</a:t>
            </a:r>
            <a:r>
              <a:rPr lang="en-US" sz="4000" dirty="0">
                <a:solidFill>
                  <a:srgbClr val="19315B"/>
                </a:solidFill>
              </a:rPr>
              <a:t> ex </a:t>
            </a:r>
            <a:r>
              <a:rPr lang="en-US" sz="4000" dirty="0" err="1">
                <a:solidFill>
                  <a:srgbClr val="19315B"/>
                </a:solidFill>
              </a:rPr>
              <a:t>ea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commodo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consequat</a:t>
            </a:r>
            <a:r>
              <a:rPr lang="en-US" sz="4000" dirty="0">
                <a:solidFill>
                  <a:srgbClr val="19315B"/>
                </a:solidFill>
              </a:rPr>
              <a:t>. Duis </a:t>
            </a:r>
            <a:r>
              <a:rPr lang="en-US" sz="4000" dirty="0" err="1">
                <a:solidFill>
                  <a:srgbClr val="19315B"/>
                </a:solidFill>
              </a:rPr>
              <a:t>aute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irure</a:t>
            </a:r>
            <a:r>
              <a:rPr lang="en-US" sz="4000" dirty="0">
                <a:solidFill>
                  <a:srgbClr val="19315B"/>
                </a:solidFill>
              </a:rPr>
              <a:t> dolor in </a:t>
            </a:r>
            <a:r>
              <a:rPr lang="en-US" sz="4000" dirty="0" err="1">
                <a:solidFill>
                  <a:srgbClr val="19315B"/>
                </a:solidFill>
              </a:rPr>
              <a:t>reprehenderit</a:t>
            </a:r>
            <a:r>
              <a:rPr lang="en-US" sz="4000" dirty="0">
                <a:solidFill>
                  <a:srgbClr val="19315B"/>
                </a:solidFill>
              </a:rPr>
              <a:t> in </a:t>
            </a:r>
            <a:r>
              <a:rPr lang="en-US" sz="4000" dirty="0" err="1">
                <a:solidFill>
                  <a:srgbClr val="19315B"/>
                </a:solidFill>
              </a:rPr>
              <a:t>voluptate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velit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esse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cillum</a:t>
            </a:r>
            <a:r>
              <a:rPr lang="en-US" sz="4000" dirty="0">
                <a:solidFill>
                  <a:srgbClr val="19315B"/>
                </a:solidFill>
              </a:rPr>
              <a:t> dolore </a:t>
            </a:r>
            <a:r>
              <a:rPr lang="en-US" sz="4000" dirty="0" err="1">
                <a:solidFill>
                  <a:srgbClr val="19315B"/>
                </a:solidFill>
              </a:rPr>
              <a:t>eu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fugiat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nulla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pariatur</a:t>
            </a:r>
            <a:r>
              <a:rPr lang="en-US" sz="4000" dirty="0">
                <a:solidFill>
                  <a:srgbClr val="19315B"/>
                </a:solidFill>
              </a:rPr>
              <a:t>. </a:t>
            </a:r>
            <a:r>
              <a:rPr lang="en-US" sz="4000" dirty="0" err="1">
                <a:solidFill>
                  <a:srgbClr val="19315B"/>
                </a:solidFill>
              </a:rPr>
              <a:t>Excepteur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sint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occaecat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cupidatat</a:t>
            </a:r>
            <a:r>
              <a:rPr lang="en-US" sz="4000" dirty="0">
                <a:solidFill>
                  <a:srgbClr val="19315B"/>
                </a:solidFill>
              </a:rPr>
              <a:t> non </a:t>
            </a:r>
            <a:r>
              <a:rPr lang="en-US" sz="4000" dirty="0" err="1">
                <a:solidFill>
                  <a:srgbClr val="19315B"/>
                </a:solidFill>
              </a:rPr>
              <a:t>proident</a:t>
            </a:r>
            <a:r>
              <a:rPr lang="en-US" sz="4000" dirty="0">
                <a:solidFill>
                  <a:srgbClr val="19315B"/>
                </a:solidFill>
              </a:rPr>
              <a:t>, sunt in culpa qui </a:t>
            </a:r>
            <a:r>
              <a:rPr lang="en-US" sz="4000" dirty="0" err="1">
                <a:solidFill>
                  <a:srgbClr val="19315B"/>
                </a:solidFill>
              </a:rPr>
              <a:t>officia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deserunt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mollit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anim</a:t>
            </a:r>
            <a:r>
              <a:rPr lang="en-US" sz="4000" dirty="0">
                <a:solidFill>
                  <a:srgbClr val="19315B"/>
                </a:solidFill>
              </a:rPr>
              <a:t> id </a:t>
            </a:r>
            <a:r>
              <a:rPr lang="en-US" sz="4000" dirty="0" err="1">
                <a:solidFill>
                  <a:srgbClr val="19315B"/>
                </a:solidFill>
              </a:rPr>
              <a:t>est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laborum</a:t>
            </a:r>
            <a:r>
              <a:rPr lang="en-US" sz="4000" dirty="0">
                <a:solidFill>
                  <a:srgbClr val="19315B"/>
                </a:solidFill>
              </a:rPr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413D36D-F2B7-EF13-C034-5D5FB4700DB3}"/>
              </a:ext>
            </a:extLst>
          </p:cNvPr>
          <p:cNvSpPr txBox="1"/>
          <p:nvPr/>
        </p:nvSpPr>
        <p:spPr>
          <a:xfrm>
            <a:off x="40038367" y="3944748"/>
            <a:ext cx="334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27B4D4"/>
                </a:solidFill>
              </a:rPr>
              <a:t>Conclusion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0E27AB-9686-129F-A1F5-7BF5B3D00518}"/>
              </a:ext>
            </a:extLst>
          </p:cNvPr>
          <p:cNvSpPr txBox="1"/>
          <p:nvPr/>
        </p:nvSpPr>
        <p:spPr>
          <a:xfrm>
            <a:off x="40038367" y="4831145"/>
            <a:ext cx="981827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19315B"/>
                </a:solidFill>
              </a:rPr>
              <a:t>Lorem ipsum dolor sit </a:t>
            </a:r>
            <a:r>
              <a:rPr lang="en-US" sz="4000" dirty="0" err="1">
                <a:solidFill>
                  <a:srgbClr val="19315B"/>
                </a:solidFill>
              </a:rPr>
              <a:t>amet</a:t>
            </a:r>
            <a:r>
              <a:rPr lang="en-US" sz="4000" dirty="0">
                <a:solidFill>
                  <a:srgbClr val="19315B"/>
                </a:solidFill>
              </a:rPr>
              <a:t>, </a:t>
            </a:r>
            <a:r>
              <a:rPr lang="en-US" sz="4000" dirty="0" err="1">
                <a:solidFill>
                  <a:srgbClr val="19315B"/>
                </a:solidFill>
              </a:rPr>
              <a:t>consectetur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adipiscing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elit</a:t>
            </a:r>
            <a:r>
              <a:rPr lang="en-US" sz="4000" dirty="0">
                <a:solidFill>
                  <a:srgbClr val="19315B"/>
                </a:solidFill>
              </a:rPr>
              <a:t>, sed do </a:t>
            </a:r>
            <a:r>
              <a:rPr lang="en-US" sz="4000" dirty="0" err="1">
                <a:solidFill>
                  <a:srgbClr val="19315B"/>
                </a:solidFill>
              </a:rPr>
              <a:t>eiusmod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tempor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incididunt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ut</a:t>
            </a:r>
            <a:r>
              <a:rPr lang="en-US" sz="4000" dirty="0">
                <a:solidFill>
                  <a:srgbClr val="19315B"/>
                </a:solidFill>
              </a:rPr>
              <a:t> labore et dolore magna </a:t>
            </a:r>
            <a:r>
              <a:rPr lang="en-US" sz="4000" dirty="0" err="1">
                <a:solidFill>
                  <a:srgbClr val="19315B"/>
                </a:solidFill>
              </a:rPr>
              <a:t>aliqua</a:t>
            </a:r>
            <a:r>
              <a:rPr lang="en-US" sz="4000" dirty="0">
                <a:solidFill>
                  <a:srgbClr val="19315B"/>
                </a:solidFill>
              </a:rPr>
              <a:t>. Ut </a:t>
            </a:r>
            <a:r>
              <a:rPr lang="en-US" sz="4000" dirty="0" err="1">
                <a:solidFill>
                  <a:srgbClr val="19315B"/>
                </a:solidFill>
              </a:rPr>
              <a:t>enim</a:t>
            </a:r>
            <a:r>
              <a:rPr lang="en-US" sz="4000" dirty="0">
                <a:solidFill>
                  <a:srgbClr val="19315B"/>
                </a:solidFill>
              </a:rPr>
              <a:t> ad minim </a:t>
            </a:r>
            <a:r>
              <a:rPr lang="en-US" sz="4000" dirty="0" err="1">
                <a:solidFill>
                  <a:srgbClr val="19315B"/>
                </a:solidFill>
              </a:rPr>
              <a:t>veniam</a:t>
            </a:r>
            <a:r>
              <a:rPr lang="en-US" sz="4000" dirty="0">
                <a:solidFill>
                  <a:srgbClr val="19315B"/>
                </a:solidFill>
              </a:rPr>
              <a:t>, </a:t>
            </a:r>
            <a:r>
              <a:rPr lang="en-US" sz="4000" dirty="0" err="1">
                <a:solidFill>
                  <a:srgbClr val="19315B"/>
                </a:solidFill>
              </a:rPr>
              <a:t>quis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nostrud</a:t>
            </a:r>
            <a:r>
              <a:rPr lang="en-US" sz="4000" dirty="0">
                <a:solidFill>
                  <a:srgbClr val="19315B"/>
                </a:solidFill>
              </a:rPr>
              <a:t> exercitation </a:t>
            </a:r>
            <a:r>
              <a:rPr lang="en-US" sz="4000" dirty="0" err="1">
                <a:solidFill>
                  <a:srgbClr val="19315B"/>
                </a:solidFill>
              </a:rPr>
              <a:t>ullamco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laboris</a:t>
            </a:r>
            <a:r>
              <a:rPr lang="en-US" sz="4000" dirty="0">
                <a:solidFill>
                  <a:srgbClr val="19315B"/>
                </a:solidFill>
              </a:rPr>
              <a:t> nisi </a:t>
            </a:r>
            <a:r>
              <a:rPr lang="en-US" sz="4000" dirty="0" err="1">
                <a:solidFill>
                  <a:srgbClr val="19315B"/>
                </a:solidFill>
              </a:rPr>
              <a:t>ut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aliquip</a:t>
            </a:r>
            <a:r>
              <a:rPr lang="en-US" sz="4000" dirty="0">
                <a:solidFill>
                  <a:srgbClr val="19315B"/>
                </a:solidFill>
              </a:rPr>
              <a:t> ex </a:t>
            </a:r>
            <a:r>
              <a:rPr lang="en-US" sz="4000" dirty="0" err="1">
                <a:solidFill>
                  <a:srgbClr val="19315B"/>
                </a:solidFill>
              </a:rPr>
              <a:t>ea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commodo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consequat</a:t>
            </a:r>
            <a:r>
              <a:rPr lang="en-US" sz="4000" dirty="0">
                <a:solidFill>
                  <a:srgbClr val="19315B"/>
                </a:solidFill>
              </a:rPr>
              <a:t>. Duis </a:t>
            </a:r>
            <a:r>
              <a:rPr lang="en-US" sz="4000" dirty="0" err="1">
                <a:solidFill>
                  <a:srgbClr val="19315B"/>
                </a:solidFill>
              </a:rPr>
              <a:t>aute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irure</a:t>
            </a:r>
            <a:r>
              <a:rPr lang="en-US" sz="4000" dirty="0">
                <a:solidFill>
                  <a:srgbClr val="19315B"/>
                </a:solidFill>
              </a:rPr>
              <a:t> dolor in </a:t>
            </a:r>
            <a:r>
              <a:rPr lang="en-US" sz="4000" dirty="0" err="1">
                <a:solidFill>
                  <a:srgbClr val="19315B"/>
                </a:solidFill>
              </a:rPr>
              <a:t>reprehenderit</a:t>
            </a:r>
            <a:r>
              <a:rPr lang="en-US" sz="4000" dirty="0">
                <a:solidFill>
                  <a:srgbClr val="19315B"/>
                </a:solidFill>
              </a:rPr>
              <a:t> in </a:t>
            </a:r>
            <a:r>
              <a:rPr lang="en-US" sz="4000" dirty="0" err="1">
                <a:solidFill>
                  <a:srgbClr val="19315B"/>
                </a:solidFill>
              </a:rPr>
              <a:t>voluptate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velit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esse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cillum</a:t>
            </a:r>
            <a:r>
              <a:rPr lang="en-US" sz="4000" dirty="0">
                <a:solidFill>
                  <a:srgbClr val="19315B"/>
                </a:solidFill>
              </a:rPr>
              <a:t> dolore </a:t>
            </a:r>
            <a:r>
              <a:rPr lang="en-US" sz="4000" dirty="0" err="1">
                <a:solidFill>
                  <a:srgbClr val="19315B"/>
                </a:solidFill>
              </a:rPr>
              <a:t>eu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fugiat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nulla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pariatur</a:t>
            </a:r>
            <a:r>
              <a:rPr lang="en-US" sz="4000" dirty="0">
                <a:solidFill>
                  <a:srgbClr val="19315B"/>
                </a:solidFill>
              </a:rPr>
              <a:t>. </a:t>
            </a:r>
            <a:r>
              <a:rPr lang="en-US" sz="4000" dirty="0" err="1">
                <a:solidFill>
                  <a:srgbClr val="19315B"/>
                </a:solidFill>
              </a:rPr>
              <a:t>Excepteur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sint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occaecat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cupidatat</a:t>
            </a:r>
            <a:r>
              <a:rPr lang="en-US" sz="4000" dirty="0">
                <a:solidFill>
                  <a:srgbClr val="19315B"/>
                </a:solidFill>
              </a:rPr>
              <a:t> non </a:t>
            </a:r>
            <a:r>
              <a:rPr lang="en-US" sz="4000" dirty="0" err="1">
                <a:solidFill>
                  <a:srgbClr val="19315B"/>
                </a:solidFill>
              </a:rPr>
              <a:t>proident</a:t>
            </a:r>
            <a:r>
              <a:rPr lang="en-US" sz="4000" dirty="0">
                <a:solidFill>
                  <a:srgbClr val="19315B"/>
                </a:solidFill>
              </a:rPr>
              <a:t>, sunt in culpa qui </a:t>
            </a:r>
            <a:r>
              <a:rPr lang="en-US" sz="4000" dirty="0" err="1">
                <a:solidFill>
                  <a:srgbClr val="19315B"/>
                </a:solidFill>
              </a:rPr>
              <a:t>officia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deserunt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mollit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anim</a:t>
            </a:r>
            <a:r>
              <a:rPr lang="en-US" sz="4000" dirty="0">
                <a:solidFill>
                  <a:srgbClr val="19315B"/>
                </a:solidFill>
              </a:rPr>
              <a:t> id </a:t>
            </a:r>
            <a:r>
              <a:rPr lang="en-US" sz="4000" dirty="0" err="1">
                <a:solidFill>
                  <a:srgbClr val="19315B"/>
                </a:solidFill>
              </a:rPr>
              <a:t>est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laborum</a:t>
            </a:r>
            <a:r>
              <a:rPr lang="en-US" sz="4000" dirty="0">
                <a:solidFill>
                  <a:srgbClr val="19315B"/>
                </a:solidFill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1B2C66-91FE-08D7-E419-E40F47335A04}"/>
              </a:ext>
            </a:extLst>
          </p:cNvPr>
          <p:cNvSpPr txBox="1"/>
          <p:nvPr/>
        </p:nvSpPr>
        <p:spPr>
          <a:xfrm>
            <a:off x="40038370" y="14693897"/>
            <a:ext cx="334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27B4D4"/>
                </a:solidFill>
              </a:rPr>
              <a:t>Next Steps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03487F-81E9-B526-B2BE-85A63E4B7536}"/>
              </a:ext>
            </a:extLst>
          </p:cNvPr>
          <p:cNvSpPr txBox="1"/>
          <p:nvPr/>
        </p:nvSpPr>
        <p:spPr>
          <a:xfrm>
            <a:off x="40038367" y="15580292"/>
            <a:ext cx="981827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19315B"/>
                </a:solidFill>
              </a:rPr>
              <a:t>Lorem ipsum dolor sit </a:t>
            </a:r>
            <a:r>
              <a:rPr lang="en-US" sz="4000" dirty="0" err="1">
                <a:solidFill>
                  <a:srgbClr val="19315B"/>
                </a:solidFill>
              </a:rPr>
              <a:t>amet</a:t>
            </a:r>
            <a:r>
              <a:rPr lang="en-US" sz="4000" dirty="0">
                <a:solidFill>
                  <a:srgbClr val="19315B"/>
                </a:solidFill>
              </a:rPr>
              <a:t>, </a:t>
            </a:r>
            <a:r>
              <a:rPr lang="en-US" sz="4000" dirty="0" err="1">
                <a:solidFill>
                  <a:srgbClr val="19315B"/>
                </a:solidFill>
              </a:rPr>
              <a:t>consectetur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adipiscing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elit</a:t>
            </a:r>
            <a:r>
              <a:rPr lang="en-US" sz="4000" dirty="0">
                <a:solidFill>
                  <a:srgbClr val="19315B"/>
                </a:solidFill>
              </a:rPr>
              <a:t>, sed do </a:t>
            </a:r>
            <a:r>
              <a:rPr lang="en-US" sz="4000" dirty="0" err="1">
                <a:solidFill>
                  <a:srgbClr val="19315B"/>
                </a:solidFill>
              </a:rPr>
              <a:t>eiusmod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tempor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incididunt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ut</a:t>
            </a:r>
            <a:r>
              <a:rPr lang="en-US" sz="4000" dirty="0">
                <a:solidFill>
                  <a:srgbClr val="19315B"/>
                </a:solidFill>
              </a:rPr>
              <a:t> labore et dolore magna </a:t>
            </a:r>
            <a:r>
              <a:rPr lang="en-US" sz="4000" dirty="0" err="1">
                <a:solidFill>
                  <a:srgbClr val="19315B"/>
                </a:solidFill>
              </a:rPr>
              <a:t>aliqua</a:t>
            </a:r>
            <a:r>
              <a:rPr lang="en-US" sz="4000" dirty="0">
                <a:solidFill>
                  <a:srgbClr val="19315B"/>
                </a:solidFill>
              </a:rPr>
              <a:t>. Ut </a:t>
            </a:r>
            <a:r>
              <a:rPr lang="en-US" sz="4000" dirty="0" err="1">
                <a:solidFill>
                  <a:srgbClr val="19315B"/>
                </a:solidFill>
              </a:rPr>
              <a:t>enim</a:t>
            </a:r>
            <a:r>
              <a:rPr lang="en-US" sz="4000" dirty="0">
                <a:solidFill>
                  <a:srgbClr val="19315B"/>
                </a:solidFill>
              </a:rPr>
              <a:t> ad minim </a:t>
            </a:r>
            <a:r>
              <a:rPr lang="en-US" sz="4000" dirty="0" err="1">
                <a:solidFill>
                  <a:srgbClr val="19315B"/>
                </a:solidFill>
              </a:rPr>
              <a:t>veniam</a:t>
            </a:r>
            <a:r>
              <a:rPr lang="en-US" sz="4000" dirty="0">
                <a:solidFill>
                  <a:srgbClr val="19315B"/>
                </a:solidFill>
              </a:rPr>
              <a:t>, </a:t>
            </a:r>
            <a:r>
              <a:rPr lang="en-US" sz="4000" dirty="0" err="1">
                <a:solidFill>
                  <a:srgbClr val="19315B"/>
                </a:solidFill>
              </a:rPr>
              <a:t>quis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nostrud</a:t>
            </a:r>
            <a:r>
              <a:rPr lang="en-US" sz="4000" dirty="0">
                <a:solidFill>
                  <a:srgbClr val="19315B"/>
                </a:solidFill>
              </a:rPr>
              <a:t> exercitation </a:t>
            </a:r>
            <a:r>
              <a:rPr lang="en-US" sz="4000" dirty="0" err="1">
                <a:solidFill>
                  <a:srgbClr val="19315B"/>
                </a:solidFill>
              </a:rPr>
              <a:t>ullamco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laboris</a:t>
            </a:r>
            <a:r>
              <a:rPr lang="en-US" sz="4000" dirty="0">
                <a:solidFill>
                  <a:srgbClr val="19315B"/>
                </a:solidFill>
              </a:rPr>
              <a:t> nisi </a:t>
            </a:r>
            <a:r>
              <a:rPr lang="en-US" sz="4000" dirty="0" err="1">
                <a:solidFill>
                  <a:srgbClr val="19315B"/>
                </a:solidFill>
              </a:rPr>
              <a:t>ut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aliquip</a:t>
            </a:r>
            <a:r>
              <a:rPr lang="en-US" sz="4000" dirty="0">
                <a:solidFill>
                  <a:srgbClr val="19315B"/>
                </a:solidFill>
              </a:rPr>
              <a:t> ex </a:t>
            </a:r>
            <a:r>
              <a:rPr lang="en-US" sz="4000" dirty="0" err="1">
                <a:solidFill>
                  <a:srgbClr val="19315B"/>
                </a:solidFill>
              </a:rPr>
              <a:t>ea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commodo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consequat</a:t>
            </a:r>
            <a:r>
              <a:rPr lang="en-US" sz="4000" dirty="0">
                <a:solidFill>
                  <a:srgbClr val="19315B"/>
                </a:solidFill>
              </a:rPr>
              <a:t>. Duis </a:t>
            </a:r>
            <a:r>
              <a:rPr lang="en-US" sz="4000" dirty="0" err="1">
                <a:solidFill>
                  <a:srgbClr val="19315B"/>
                </a:solidFill>
              </a:rPr>
              <a:t>aute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irure</a:t>
            </a:r>
            <a:r>
              <a:rPr lang="en-US" sz="4000" dirty="0">
                <a:solidFill>
                  <a:srgbClr val="19315B"/>
                </a:solidFill>
              </a:rPr>
              <a:t> dolor in </a:t>
            </a:r>
            <a:r>
              <a:rPr lang="en-US" sz="4000" dirty="0" err="1">
                <a:solidFill>
                  <a:srgbClr val="19315B"/>
                </a:solidFill>
              </a:rPr>
              <a:t>reprehenderit</a:t>
            </a:r>
            <a:r>
              <a:rPr lang="en-US" sz="4000" dirty="0">
                <a:solidFill>
                  <a:srgbClr val="19315B"/>
                </a:solidFill>
              </a:rPr>
              <a:t> in </a:t>
            </a:r>
            <a:r>
              <a:rPr lang="en-US" sz="4000" dirty="0" err="1">
                <a:solidFill>
                  <a:srgbClr val="19315B"/>
                </a:solidFill>
              </a:rPr>
              <a:t>voluptate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velit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esse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cillum</a:t>
            </a:r>
            <a:r>
              <a:rPr lang="en-US" sz="4000" dirty="0">
                <a:solidFill>
                  <a:srgbClr val="19315B"/>
                </a:solidFill>
              </a:rPr>
              <a:t> dolore </a:t>
            </a:r>
            <a:r>
              <a:rPr lang="en-US" sz="4000" dirty="0" err="1">
                <a:solidFill>
                  <a:srgbClr val="19315B"/>
                </a:solidFill>
              </a:rPr>
              <a:t>eu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fugiat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nulla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pariatur</a:t>
            </a:r>
            <a:r>
              <a:rPr lang="en-US" sz="4000" dirty="0">
                <a:solidFill>
                  <a:srgbClr val="19315B"/>
                </a:solidFill>
              </a:rPr>
              <a:t>. </a:t>
            </a:r>
            <a:r>
              <a:rPr lang="en-US" sz="4000" dirty="0" err="1">
                <a:solidFill>
                  <a:srgbClr val="19315B"/>
                </a:solidFill>
              </a:rPr>
              <a:t>Excepteur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sint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occaecat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cupidatat</a:t>
            </a:r>
            <a:r>
              <a:rPr lang="en-US" sz="4000" dirty="0">
                <a:solidFill>
                  <a:srgbClr val="19315B"/>
                </a:solidFill>
              </a:rPr>
              <a:t> non </a:t>
            </a:r>
            <a:r>
              <a:rPr lang="en-US" sz="4000" dirty="0" err="1">
                <a:solidFill>
                  <a:srgbClr val="19315B"/>
                </a:solidFill>
              </a:rPr>
              <a:t>proident</a:t>
            </a:r>
            <a:r>
              <a:rPr lang="en-US" sz="4000" dirty="0">
                <a:solidFill>
                  <a:srgbClr val="19315B"/>
                </a:solidFill>
              </a:rPr>
              <a:t>, sunt in culpa qui </a:t>
            </a:r>
            <a:r>
              <a:rPr lang="en-US" sz="4000" dirty="0" err="1">
                <a:solidFill>
                  <a:srgbClr val="19315B"/>
                </a:solidFill>
              </a:rPr>
              <a:t>officia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deserunt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mollit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anim</a:t>
            </a:r>
            <a:r>
              <a:rPr lang="en-US" sz="4000" dirty="0">
                <a:solidFill>
                  <a:srgbClr val="19315B"/>
                </a:solidFill>
              </a:rPr>
              <a:t> id </a:t>
            </a:r>
            <a:r>
              <a:rPr lang="en-US" sz="4000" dirty="0" err="1">
                <a:solidFill>
                  <a:srgbClr val="19315B"/>
                </a:solidFill>
              </a:rPr>
              <a:t>est</a:t>
            </a:r>
            <a:r>
              <a:rPr lang="en-US" sz="4000" dirty="0">
                <a:solidFill>
                  <a:srgbClr val="19315B"/>
                </a:solidFill>
              </a:rPr>
              <a:t> </a:t>
            </a:r>
            <a:r>
              <a:rPr lang="en-US" sz="4000" dirty="0" err="1">
                <a:solidFill>
                  <a:srgbClr val="19315B"/>
                </a:solidFill>
              </a:rPr>
              <a:t>laborum</a:t>
            </a:r>
            <a:r>
              <a:rPr lang="en-US" sz="4000" dirty="0">
                <a:solidFill>
                  <a:srgbClr val="19315B"/>
                </a:solidFill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D3266F-FA52-48FA-15D4-555B0B756212}"/>
              </a:ext>
            </a:extLst>
          </p:cNvPr>
          <p:cNvSpPr txBox="1"/>
          <p:nvPr/>
        </p:nvSpPr>
        <p:spPr>
          <a:xfrm>
            <a:off x="13222370" y="1815949"/>
            <a:ext cx="24761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Team: First name Last name , First name Last name , First name Last name , First name Last name ,, First name Last name , First name Last name , </a:t>
            </a:r>
          </a:p>
        </p:txBody>
      </p:sp>
    </p:spTree>
    <p:extLst>
      <p:ext uri="{BB962C8B-B14F-4D97-AF65-F5344CB8AC3E}">
        <p14:creationId xmlns:p14="http://schemas.microsoft.com/office/powerpoint/2010/main" val="1698120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b2dc7b-211a-440a-8da5-8398d65fe4f9">
      <Terms xmlns="http://schemas.microsoft.com/office/infopath/2007/PartnerControls"/>
    </lcf76f155ced4ddcb4097134ff3c332f>
    <TaxCatchAll xmlns="5830291b-828f-4284-99e9-3523b2547a9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F0C35DC892A244BFA4134F55A0E056" ma:contentTypeVersion="9" ma:contentTypeDescription="Create a new document." ma:contentTypeScope="" ma:versionID="0e91c3790e3b2a41b983eed0445e257b">
  <xsd:schema xmlns:xsd="http://www.w3.org/2001/XMLSchema" xmlns:xs="http://www.w3.org/2001/XMLSchema" xmlns:p="http://schemas.microsoft.com/office/2006/metadata/properties" xmlns:ns2="d7b2dc7b-211a-440a-8da5-8398d65fe4f9" xmlns:ns3="5830291b-828f-4284-99e9-3523b2547a96" targetNamespace="http://schemas.microsoft.com/office/2006/metadata/properties" ma:root="true" ma:fieldsID="8d7adc4afd0c8bb759fb5d0e1fedf3de" ns2:_="" ns3:_="">
    <xsd:import namespace="d7b2dc7b-211a-440a-8da5-8398d65fe4f9"/>
    <xsd:import namespace="5830291b-828f-4284-99e9-3523b2547a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b2dc7b-211a-440a-8da5-8398d65fe4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3f7c956-802a-45ac-b2ba-cc7850678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30291b-828f-4284-99e9-3523b2547a96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31d81074-3536-4615-9a2b-aa97e90bc64a}" ma:internalName="TaxCatchAll" ma:showField="CatchAllData" ma:web="5830291b-828f-4284-99e9-3523b2547a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A30A7F-6BE0-434D-9486-DF59BA37A287}">
  <ds:schemaRefs>
    <ds:schemaRef ds:uri="http://schemas.microsoft.com/office/2006/metadata/properties"/>
    <ds:schemaRef ds:uri="http://schemas.microsoft.com/office/infopath/2007/PartnerControls"/>
    <ds:schemaRef ds:uri="d7b2dc7b-211a-440a-8da5-8398d65fe4f9"/>
    <ds:schemaRef ds:uri="5830291b-828f-4284-99e9-3523b2547a96"/>
  </ds:schemaRefs>
</ds:datastoreItem>
</file>

<file path=customXml/itemProps2.xml><?xml version="1.0" encoding="utf-8"?>
<ds:datastoreItem xmlns:ds="http://schemas.openxmlformats.org/officeDocument/2006/customXml" ds:itemID="{19D86130-CB8B-4879-A562-B929FF17B1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b2dc7b-211a-440a-8da5-8398d65fe4f9"/>
    <ds:schemaRef ds:uri="5830291b-828f-4284-99e9-3523b2547a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C917904-5A01-4A94-9F21-E048F67A85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790</TotalTime>
  <Words>432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PMCOE / Team Name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Parastoo Aslanbeik</dc:creator>
  <cp:lastModifiedBy>Hexcite</cp:lastModifiedBy>
  <cp:revision>7</cp:revision>
  <dcterms:created xsi:type="dcterms:W3CDTF">2022-07-20T13:44:01Z</dcterms:created>
  <dcterms:modified xsi:type="dcterms:W3CDTF">2023-06-29T02:06:18Z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0x010100DDF0C35DC892A244BFA4134F55A0E056</vt:lpwstr>
  </property>
</Properties>
</file>