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70" r:id="rId6"/>
    <p:sldId id="269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B4D4"/>
    <a:srgbClr val="19315B"/>
    <a:srgbClr val="FEC265"/>
    <a:srgbClr val="FAFAFA"/>
    <a:srgbClr val="00C2F0"/>
    <a:srgbClr val="003F93"/>
    <a:srgbClr val="0065E6"/>
    <a:srgbClr val="006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9"/>
    <p:restoredTop sz="94830"/>
  </p:normalViewPr>
  <p:slideViewPr>
    <p:cSldViewPr snapToGrid="0">
      <p:cViewPr varScale="1">
        <p:scale>
          <a:sx n="121" d="100"/>
          <a:sy n="121" d="100"/>
        </p:scale>
        <p:origin x="1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88E0C-2979-DF42-9D81-47BB7692E19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D14B2-E505-6A4C-95AB-5FD584210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5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D14B2-E505-6A4C-95AB-5FD5842105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32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D14B2-E505-6A4C-95AB-5FD5842105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96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D14B2-E505-6A4C-95AB-5FD5842105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8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D14B2-E505-6A4C-95AB-5FD5842105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C2D19-0B04-8E6C-F848-B549B1BB5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53F49-DE3B-5E31-C806-9F74865A7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E0376-3B51-DB55-08EE-95F39ECEB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CBBA-6F2F-E040-8855-9BA9CD71855E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4924F-DD25-CEF7-8D0C-56FE66802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6A26B-E077-621D-2583-4ECA251D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E6D1-A63A-884D-AADF-423B5230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5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D4F48-BD41-93E4-D8B2-7E92344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29CC9-352A-E4C2-E278-36A037BAF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DDF46-B39D-2A1B-997D-20159BE1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CBBA-6F2F-E040-8855-9BA9CD71855E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B1949-4420-8380-8A6B-8F1DF7941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AB420-2609-B143-577E-E97713287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E6D1-A63A-884D-AADF-423B5230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7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1DAF14-5EE6-E6DE-A9E2-3F5F3C3E7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8F316-64CE-1D96-2E38-31CEB28EA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CCF99-98E7-037E-1906-5FB82061A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CBBA-6F2F-E040-8855-9BA9CD71855E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6390F-2905-60B7-74B0-C7A86570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BF805-0895-3075-E02F-0D5751AC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E6D1-A63A-884D-AADF-423B5230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A6993-5047-1027-8508-002389747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67787-274E-569F-2B38-732D48E31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C1A0A-C807-2A32-2E30-E6B72F72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CBBA-6F2F-E040-8855-9BA9CD71855E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F53EF-08C4-20C4-412F-BAA2C5577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CA4D3-64CF-AF91-7338-BCE3123D1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E6D1-A63A-884D-AADF-423B5230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7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F1419-779A-F8FC-FC92-4423F1215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73F86-C8B4-B581-FA99-02AE1217D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54121-CA96-13A8-3416-E1366600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CBBA-6F2F-E040-8855-9BA9CD71855E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79080-947F-64C1-74BD-0376458E8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89D79-1766-DF04-9C44-0A6EDD40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E6D1-A63A-884D-AADF-423B5230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9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D0D4C-0645-F377-ECDF-BA0007EB5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08EED-6DAF-26F5-E053-B9B89DAED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C9D36-CFFA-188D-C61A-E7261574C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613FE-FC86-A9B1-1DE8-3DC7A8BF4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CBBA-6F2F-E040-8855-9BA9CD71855E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405D7-5DD2-F07C-F262-558811CB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B8263-58FA-55DF-B6E2-029B48DB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E6D1-A63A-884D-AADF-423B5230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0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3F166-A42C-C0F7-7164-71C8FFEBA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EB918-8E3C-BDF7-BD19-25B71C582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4BBAC-F4E5-1FD3-2578-A93A9F280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A6EAD-49F6-F1D3-4BD0-11F07244B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D3F81-2E23-7F63-A856-D3CF7CCB3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4D982B-5725-C54D-DF15-2B2E681D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CBBA-6F2F-E040-8855-9BA9CD71855E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96A8AE-A98F-EC86-2851-9FBDAD0F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0D1952-233E-6082-2B0A-270B8D5DC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E6D1-A63A-884D-AADF-423B5230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5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68942-9285-A9E2-B46C-9FB8B94F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4FB91-280F-B89A-BF90-75BC7D5D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CBBA-6F2F-E040-8855-9BA9CD71855E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4AFE6-96B8-4F0A-A063-67E4D6A43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1D801-718E-A66F-765B-940B7FAD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E6D1-A63A-884D-AADF-423B5230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1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9B9270-81B6-0A6A-C3CE-1012D708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CBBA-6F2F-E040-8855-9BA9CD71855E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3A17C-4E3B-D2B5-D9D9-70521E42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25F4D-7E3A-FF4F-C10E-D0074730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E6D1-A63A-884D-AADF-423B5230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5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F3679-E4BD-EC2B-552E-FE56379FD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7080-777A-1E4A-8A23-7EF94D4E9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16D2F-192F-EB38-A2EE-0A14C7B49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9D4A4-ED10-6A1B-9112-DDB3D3563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CBBA-6F2F-E040-8855-9BA9CD71855E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164DA-C7CF-94FF-1DC4-7B0153EC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68D2E-AD0F-94AE-039F-144992162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E6D1-A63A-884D-AADF-423B5230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9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A1662-73A7-DE8B-1191-10D2A709E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79904C-A824-16A3-7468-2D74D22C8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6E8F0-BACD-E6EC-C26D-02314E514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60890-AE5E-14C5-4488-24B26E5C3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CBBA-6F2F-E040-8855-9BA9CD71855E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6CE61-2E94-3988-19CA-441193406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6106C-B6C2-0EFB-1EB2-C5F2D98A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E6D1-A63A-884D-AADF-423B5230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3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F7ADA6-EDFF-B984-690E-7984EF89C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D36E5-46E8-D622-1196-A2AE74A69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A2484-7B6B-197B-FDE8-1BEBBA236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DCBBA-6F2F-E040-8855-9BA9CD71855E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9E62F-0B7A-1CB5-B5D9-37E225967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2009F-3CE4-AD54-5B22-9CC147E76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6E6D1-A63A-884D-AADF-423B5230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0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8DDB6A9-929F-AB45-A4F3-73C78E8BA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FB0AD55-A953-A68D-0A92-B85D0A567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492" y="803787"/>
            <a:ext cx="2433015" cy="24330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5568A5-2C25-3965-1A85-DD6B988CE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985" y="5783473"/>
            <a:ext cx="2572028" cy="54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7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0AFFCAAA-664F-7CCE-527D-367B9543C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5568A5-2C25-3965-1A85-DD6B988CE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72" y="5917915"/>
            <a:ext cx="2572028" cy="5414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286E2A3-C860-7860-DC81-884AA29F01F0}"/>
              </a:ext>
            </a:extLst>
          </p:cNvPr>
          <p:cNvSpPr txBox="1">
            <a:spLocks/>
          </p:cNvSpPr>
          <p:nvPr/>
        </p:nvSpPr>
        <p:spPr>
          <a:xfrm>
            <a:off x="2468517" y="2385220"/>
            <a:ext cx="7254963" cy="12335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+mn-lt"/>
              </a:rPr>
              <a:t>Your Title Here 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2027FB6-22F4-4D07-331D-FFB0E456D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2378" y="5807761"/>
            <a:ext cx="2646137" cy="56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9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02143063-3991-22B3-A865-E33676199A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64"/>
          <a:stretch/>
        </p:blipFill>
        <p:spPr>
          <a:xfrm>
            <a:off x="0" y="0"/>
            <a:ext cx="12192000" cy="16906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67F5E-1273-C626-CFD7-4C937F7B7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70" y="1825625"/>
            <a:ext cx="8219090" cy="4351338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27B4D4"/>
                </a:solidFill>
              </a:rPr>
              <a:t>Vision:</a:t>
            </a:r>
            <a:br>
              <a:rPr lang="en-US" sz="1800" b="1" dirty="0">
                <a:solidFill>
                  <a:srgbClr val="19315B"/>
                </a:solidFill>
              </a:rPr>
            </a:br>
            <a:r>
              <a:rPr lang="en-US" sz="1800" dirty="0">
                <a:solidFill>
                  <a:srgbClr val="19315B"/>
                </a:solidFill>
              </a:rPr>
              <a:t>Lorem ipsum dolor sit </a:t>
            </a:r>
            <a:r>
              <a:rPr lang="en-US" sz="1800" dirty="0" err="1">
                <a:solidFill>
                  <a:srgbClr val="19315B"/>
                </a:solidFill>
              </a:rPr>
              <a:t>amet</a:t>
            </a:r>
            <a:r>
              <a:rPr lang="en-US" sz="1800" dirty="0">
                <a:solidFill>
                  <a:srgbClr val="19315B"/>
                </a:solidFill>
              </a:rPr>
              <a:t>, </a:t>
            </a:r>
            <a:r>
              <a:rPr lang="en-US" sz="1800" dirty="0" err="1">
                <a:solidFill>
                  <a:srgbClr val="19315B"/>
                </a:solidFill>
              </a:rPr>
              <a:t>consectetur</a:t>
            </a:r>
            <a:r>
              <a:rPr lang="en-US" sz="1800" dirty="0">
                <a:solidFill>
                  <a:srgbClr val="19315B"/>
                </a:solidFill>
              </a:rPr>
              <a:t> </a:t>
            </a:r>
            <a:r>
              <a:rPr lang="en-US" sz="1800" dirty="0" err="1">
                <a:solidFill>
                  <a:srgbClr val="19315B"/>
                </a:solidFill>
              </a:rPr>
              <a:t>adipiscing</a:t>
            </a:r>
            <a:r>
              <a:rPr lang="en-US" sz="1800" dirty="0">
                <a:solidFill>
                  <a:srgbClr val="19315B"/>
                </a:solidFill>
              </a:rPr>
              <a:t> </a:t>
            </a:r>
            <a:r>
              <a:rPr lang="en-US" sz="1800" dirty="0" err="1">
                <a:solidFill>
                  <a:srgbClr val="19315B"/>
                </a:solidFill>
              </a:rPr>
              <a:t>elit</a:t>
            </a:r>
            <a:r>
              <a:rPr lang="en-US" sz="1800" dirty="0">
                <a:solidFill>
                  <a:srgbClr val="19315B"/>
                </a:solidFill>
              </a:rPr>
              <a:t>, sed do </a:t>
            </a:r>
            <a:r>
              <a:rPr lang="en-US" sz="1800" dirty="0" err="1">
                <a:solidFill>
                  <a:srgbClr val="19315B"/>
                </a:solidFill>
              </a:rPr>
              <a:t>eiusmod</a:t>
            </a:r>
            <a:r>
              <a:rPr lang="en-US" sz="1800" dirty="0">
                <a:solidFill>
                  <a:srgbClr val="19315B"/>
                </a:solidFill>
              </a:rPr>
              <a:t> </a:t>
            </a:r>
            <a:r>
              <a:rPr lang="en-US" sz="1800" dirty="0" err="1">
                <a:solidFill>
                  <a:srgbClr val="19315B"/>
                </a:solidFill>
              </a:rPr>
              <a:t>tempor</a:t>
            </a:r>
            <a:r>
              <a:rPr lang="en-US" sz="1800" dirty="0">
                <a:solidFill>
                  <a:srgbClr val="19315B"/>
                </a:solidFill>
              </a:rPr>
              <a:t> </a:t>
            </a:r>
            <a:r>
              <a:rPr lang="en-US" sz="1800" dirty="0" err="1">
                <a:solidFill>
                  <a:srgbClr val="19315B"/>
                </a:solidFill>
              </a:rPr>
              <a:t>incididunt</a:t>
            </a:r>
            <a:r>
              <a:rPr lang="en-US" sz="1800" dirty="0">
                <a:solidFill>
                  <a:srgbClr val="19315B"/>
                </a:solidFill>
              </a:rPr>
              <a:t> </a:t>
            </a:r>
            <a:r>
              <a:rPr lang="en-US" sz="1800" dirty="0" err="1">
                <a:solidFill>
                  <a:srgbClr val="19315B"/>
                </a:solidFill>
              </a:rPr>
              <a:t>ut</a:t>
            </a:r>
            <a:r>
              <a:rPr lang="en-US" sz="1800" dirty="0">
                <a:solidFill>
                  <a:srgbClr val="19315B"/>
                </a:solidFill>
              </a:rPr>
              <a:t> labore et dolore magna </a:t>
            </a:r>
            <a:r>
              <a:rPr lang="en-US" sz="1800" dirty="0" err="1">
                <a:solidFill>
                  <a:srgbClr val="19315B"/>
                </a:solidFill>
              </a:rPr>
              <a:t>aliqua</a:t>
            </a:r>
            <a:endParaRPr lang="en-US" sz="1800" b="1" dirty="0">
              <a:solidFill>
                <a:srgbClr val="19315B"/>
              </a:solidFill>
            </a:endParaRPr>
          </a:p>
          <a:p>
            <a:r>
              <a:rPr lang="en-US" sz="1800" b="1" dirty="0">
                <a:solidFill>
                  <a:srgbClr val="27B4D4"/>
                </a:solidFill>
              </a:rPr>
              <a:t>Mission</a:t>
            </a:r>
            <a:br>
              <a:rPr lang="en-US" sz="1800" b="1" dirty="0">
                <a:solidFill>
                  <a:srgbClr val="19315B"/>
                </a:solidFill>
              </a:rPr>
            </a:br>
            <a:r>
              <a:rPr lang="en-US" sz="1800" dirty="0">
                <a:solidFill>
                  <a:srgbClr val="19315B"/>
                </a:solidFill>
              </a:rPr>
              <a:t>Lorem ipsum dolor sit </a:t>
            </a:r>
            <a:r>
              <a:rPr lang="en-US" sz="1800" dirty="0" err="1">
                <a:solidFill>
                  <a:srgbClr val="19315B"/>
                </a:solidFill>
              </a:rPr>
              <a:t>amet</a:t>
            </a:r>
            <a:r>
              <a:rPr lang="en-US" sz="1800" dirty="0">
                <a:solidFill>
                  <a:srgbClr val="19315B"/>
                </a:solidFill>
              </a:rPr>
              <a:t>, </a:t>
            </a:r>
            <a:r>
              <a:rPr lang="en-US" sz="1800" dirty="0" err="1">
                <a:solidFill>
                  <a:srgbClr val="19315B"/>
                </a:solidFill>
              </a:rPr>
              <a:t>consectetur</a:t>
            </a:r>
            <a:r>
              <a:rPr lang="en-US" sz="1800" dirty="0">
                <a:solidFill>
                  <a:srgbClr val="19315B"/>
                </a:solidFill>
              </a:rPr>
              <a:t> </a:t>
            </a:r>
            <a:r>
              <a:rPr lang="en-US" sz="1800" dirty="0" err="1">
                <a:solidFill>
                  <a:srgbClr val="19315B"/>
                </a:solidFill>
              </a:rPr>
              <a:t>adipiscing</a:t>
            </a:r>
            <a:r>
              <a:rPr lang="en-US" sz="1800" dirty="0">
                <a:solidFill>
                  <a:srgbClr val="19315B"/>
                </a:solidFill>
              </a:rPr>
              <a:t> </a:t>
            </a:r>
            <a:r>
              <a:rPr lang="en-US" sz="1800" dirty="0" err="1">
                <a:solidFill>
                  <a:srgbClr val="19315B"/>
                </a:solidFill>
              </a:rPr>
              <a:t>elit</a:t>
            </a:r>
            <a:r>
              <a:rPr lang="en-US" sz="1800" dirty="0">
                <a:solidFill>
                  <a:srgbClr val="19315B"/>
                </a:solidFill>
              </a:rPr>
              <a:t>, sed do </a:t>
            </a:r>
            <a:r>
              <a:rPr lang="en-US" sz="1800" dirty="0" err="1">
                <a:solidFill>
                  <a:srgbClr val="19315B"/>
                </a:solidFill>
              </a:rPr>
              <a:t>eiusmod</a:t>
            </a:r>
            <a:r>
              <a:rPr lang="en-US" sz="1800" dirty="0">
                <a:solidFill>
                  <a:srgbClr val="19315B"/>
                </a:solidFill>
              </a:rPr>
              <a:t> </a:t>
            </a:r>
            <a:r>
              <a:rPr lang="en-US" sz="1800" dirty="0" err="1">
                <a:solidFill>
                  <a:srgbClr val="19315B"/>
                </a:solidFill>
              </a:rPr>
              <a:t>tempor</a:t>
            </a:r>
            <a:r>
              <a:rPr lang="en-US" sz="1800" dirty="0">
                <a:solidFill>
                  <a:srgbClr val="19315B"/>
                </a:solidFill>
              </a:rPr>
              <a:t> </a:t>
            </a:r>
            <a:r>
              <a:rPr lang="en-US" sz="1800" dirty="0" err="1">
                <a:solidFill>
                  <a:srgbClr val="19315B"/>
                </a:solidFill>
              </a:rPr>
              <a:t>incididunt</a:t>
            </a:r>
            <a:r>
              <a:rPr lang="en-US" sz="1800" dirty="0">
                <a:solidFill>
                  <a:srgbClr val="19315B"/>
                </a:solidFill>
              </a:rPr>
              <a:t> </a:t>
            </a:r>
            <a:r>
              <a:rPr lang="en-US" sz="1800" dirty="0" err="1">
                <a:solidFill>
                  <a:srgbClr val="19315B"/>
                </a:solidFill>
              </a:rPr>
              <a:t>ut</a:t>
            </a:r>
            <a:r>
              <a:rPr lang="en-US" sz="1800" dirty="0">
                <a:solidFill>
                  <a:srgbClr val="19315B"/>
                </a:solidFill>
              </a:rPr>
              <a:t> labore et dolore magna </a:t>
            </a:r>
            <a:r>
              <a:rPr lang="en-US" sz="1800" dirty="0" err="1">
                <a:solidFill>
                  <a:srgbClr val="19315B"/>
                </a:solidFill>
              </a:rPr>
              <a:t>aliqua</a:t>
            </a:r>
            <a:endParaRPr lang="en-US" sz="1800" b="1" dirty="0">
              <a:solidFill>
                <a:srgbClr val="19315B"/>
              </a:solidFill>
            </a:endParaRPr>
          </a:p>
          <a:p>
            <a:r>
              <a:rPr lang="en-US" sz="1800" b="1" dirty="0">
                <a:solidFill>
                  <a:srgbClr val="27B4D4"/>
                </a:solidFill>
              </a:rPr>
              <a:t>Research Aims</a:t>
            </a:r>
            <a:br>
              <a:rPr lang="en-US" sz="1800" b="1" dirty="0">
                <a:solidFill>
                  <a:srgbClr val="19315B"/>
                </a:solidFill>
              </a:rPr>
            </a:br>
            <a:r>
              <a:rPr lang="en-US" sz="1800" dirty="0">
                <a:solidFill>
                  <a:srgbClr val="19315B"/>
                </a:solidFill>
              </a:rPr>
              <a:t>Lorem ipsum dolor sit </a:t>
            </a:r>
            <a:r>
              <a:rPr lang="en-US" sz="1800" dirty="0" err="1">
                <a:solidFill>
                  <a:srgbClr val="19315B"/>
                </a:solidFill>
              </a:rPr>
              <a:t>amet</a:t>
            </a:r>
            <a:r>
              <a:rPr lang="en-US" sz="1800" dirty="0">
                <a:solidFill>
                  <a:srgbClr val="19315B"/>
                </a:solidFill>
              </a:rPr>
              <a:t>, </a:t>
            </a:r>
            <a:r>
              <a:rPr lang="en-US" sz="1800" dirty="0" err="1">
                <a:solidFill>
                  <a:srgbClr val="19315B"/>
                </a:solidFill>
              </a:rPr>
              <a:t>consectetur</a:t>
            </a:r>
            <a:r>
              <a:rPr lang="en-US" sz="1800" dirty="0">
                <a:solidFill>
                  <a:srgbClr val="19315B"/>
                </a:solidFill>
              </a:rPr>
              <a:t> </a:t>
            </a:r>
            <a:r>
              <a:rPr lang="en-US" sz="1800" dirty="0" err="1">
                <a:solidFill>
                  <a:srgbClr val="19315B"/>
                </a:solidFill>
              </a:rPr>
              <a:t>adipiscing</a:t>
            </a:r>
            <a:r>
              <a:rPr lang="en-US" sz="1800" dirty="0">
                <a:solidFill>
                  <a:srgbClr val="19315B"/>
                </a:solidFill>
              </a:rPr>
              <a:t> </a:t>
            </a:r>
            <a:r>
              <a:rPr lang="en-US" sz="1800" dirty="0" err="1">
                <a:solidFill>
                  <a:srgbClr val="19315B"/>
                </a:solidFill>
              </a:rPr>
              <a:t>elit</a:t>
            </a:r>
            <a:r>
              <a:rPr lang="en-US" sz="1800" dirty="0">
                <a:solidFill>
                  <a:srgbClr val="19315B"/>
                </a:solidFill>
              </a:rPr>
              <a:t>, sed do </a:t>
            </a:r>
            <a:r>
              <a:rPr lang="en-US" sz="1800" dirty="0" err="1">
                <a:solidFill>
                  <a:srgbClr val="19315B"/>
                </a:solidFill>
              </a:rPr>
              <a:t>eiusmod</a:t>
            </a:r>
            <a:r>
              <a:rPr lang="en-US" sz="1800" dirty="0">
                <a:solidFill>
                  <a:srgbClr val="19315B"/>
                </a:solidFill>
              </a:rPr>
              <a:t> </a:t>
            </a:r>
            <a:r>
              <a:rPr lang="en-US" sz="1800" dirty="0" err="1">
                <a:solidFill>
                  <a:srgbClr val="19315B"/>
                </a:solidFill>
              </a:rPr>
              <a:t>tempor</a:t>
            </a:r>
            <a:r>
              <a:rPr lang="en-US" sz="1800" dirty="0">
                <a:solidFill>
                  <a:srgbClr val="19315B"/>
                </a:solidFill>
              </a:rPr>
              <a:t> </a:t>
            </a:r>
            <a:r>
              <a:rPr lang="en-US" sz="1800" dirty="0" err="1">
                <a:solidFill>
                  <a:srgbClr val="19315B"/>
                </a:solidFill>
              </a:rPr>
              <a:t>incididunt</a:t>
            </a:r>
            <a:r>
              <a:rPr lang="en-US" sz="1800" dirty="0">
                <a:solidFill>
                  <a:srgbClr val="19315B"/>
                </a:solidFill>
              </a:rPr>
              <a:t> </a:t>
            </a:r>
            <a:r>
              <a:rPr lang="en-US" sz="1800" dirty="0" err="1">
                <a:solidFill>
                  <a:srgbClr val="19315B"/>
                </a:solidFill>
              </a:rPr>
              <a:t>ut</a:t>
            </a:r>
            <a:r>
              <a:rPr lang="en-US" sz="1800" dirty="0">
                <a:solidFill>
                  <a:srgbClr val="19315B"/>
                </a:solidFill>
              </a:rPr>
              <a:t> labore et dolore magna </a:t>
            </a:r>
            <a:r>
              <a:rPr lang="en-US" sz="1800" dirty="0" err="1">
                <a:solidFill>
                  <a:srgbClr val="19315B"/>
                </a:solidFill>
              </a:rPr>
              <a:t>aliqua</a:t>
            </a:r>
            <a:endParaRPr lang="en-US" sz="1800" b="1" dirty="0">
              <a:solidFill>
                <a:srgbClr val="19315B"/>
              </a:solidFill>
            </a:endParaRPr>
          </a:p>
          <a:p>
            <a:endParaRPr lang="en-US" sz="1800" b="1" dirty="0">
              <a:solidFill>
                <a:srgbClr val="19315B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606A53-3DE7-0E91-3038-66C49B096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Name PMCOE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840120-B225-0B8D-6E7D-8D45EF595CF4}"/>
              </a:ext>
            </a:extLst>
          </p:cNvPr>
          <p:cNvSpPr/>
          <p:nvPr/>
        </p:nvSpPr>
        <p:spPr>
          <a:xfrm>
            <a:off x="8635167" y="1953217"/>
            <a:ext cx="3556833" cy="4351338"/>
          </a:xfrm>
          <a:prstGeom prst="rect">
            <a:avLst/>
          </a:prstGeom>
          <a:solidFill>
            <a:srgbClr val="19315B"/>
          </a:solidFill>
          <a:ln>
            <a:noFill/>
          </a:ln>
          <a:effectLst>
            <a:outerShdw blurRad="50800" dist="50800" dir="5400000" algn="ctr" rotWithShape="0">
              <a:srgbClr val="000000">
                <a:alpha val="1896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218E3-1354-6DEA-A755-F0B1EDAD9824}"/>
              </a:ext>
            </a:extLst>
          </p:cNvPr>
          <p:cNvSpPr txBox="1"/>
          <p:nvPr/>
        </p:nvSpPr>
        <p:spPr>
          <a:xfrm>
            <a:off x="8777411" y="2195219"/>
            <a:ext cx="3141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Interested in Collaboration?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E5BDF7-8F1D-10BD-38C5-9D74E0AF86AC}"/>
              </a:ext>
            </a:extLst>
          </p:cNvPr>
          <p:cNvSpPr txBox="1"/>
          <p:nvPr/>
        </p:nvSpPr>
        <p:spPr>
          <a:xfrm>
            <a:off x="8811732" y="3975321"/>
            <a:ext cx="197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Phone:</a:t>
            </a:r>
          </a:p>
          <a:p>
            <a:r>
              <a:rPr lang="en-US" dirty="0">
                <a:solidFill>
                  <a:schemeClr val="bg1"/>
                </a:solidFill>
              </a:rPr>
              <a:t>(xxx)xxx-</a:t>
            </a:r>
            <a:r>
              <a:rPr lang="en-US" dirty="0" err="1">
                <a:solidFill>
                  <a:schemeClr val="bg1"/>
                </a:solidFill>
              </a:rPr>
              <a:t>xxxx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0EA22D-FB54-7A56-420A-F0D3982E26DD}"/>
              </a:ext>
            </a:extLst>
          </p:cNvPr>
          <p:cNvSpPr txBox="1"/>
          <p:nvPr/>
        </p:nvSpPr>
        <p:spPr>
          <a:xfrm>
            <a:off x="8811732" y="5258219"/>
            <a:ext cx="224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Email:</a:t>
            </a:r>
          </a:p>
          <a:p>
            <a:r>
              <a:rPr lang="en-US" dirty="0" err="1">
                <a:solidFill>
                  <a:schemeClr val="bg1"/>
                </a:solidFill>
              </a:rPr>
              <a:t>email@jhu.edu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A4A4EF-09D4-A9EF-D318-D8B64D8527CC}"/>
              </a:ext>
            </a:extLst>
          </p:cNvPr>
          <p:cNvSpPr txBox="1"/>
          <p:nvPr/>
        </p:nvSpPr>
        <p:spPr>
          <a:xfrm>
            <a:off x="8811732" y="3102768"/>
            <a:ext cx="298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Contact us at: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52849CB-922F-7C1A-5A57-05770C50D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4289" y="3641083"/>
            <a:ext cx="269045" cy="269045"/>
          </a:xfrm>
          <a:prstGeom prst="rect">
            <a:avLst/>
          </a:prstGeom>
        </p:spPr>
      </p:pic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7A8DC806-AB8A-DF4A-9264-2624E8084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4289" y="4914363"/>
            <a:ext cx="314546" cy="23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3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6C4DD4-1794-34CA-6BF5-231208398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179" y="0"/>
            <a:ext cx="12256358" cy="8617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C312ED1-6B82-FB25-A7C3-A1986E8B9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714" y="154134"/>
            <a:ext cx="4878572" cy="315912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n-lt"/>
              </a:rPr>
              <a:t>PMCOE / Team Name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6C06EB5-4195-C2F9-4B10-3D76DE7C5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6804" y="6326372"/>
            <a:ext cx="1475058" cy="326656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B0CABBEB-BFA3-B4CB-7061-CCE707441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0567" y="5948126"/>
            <a:ext cx="2601433" cy="10711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C3A8F8-D482-1FD4-B0F8-550ED0AF48BA}"/>
              </a:ext>
            </a:extLst>
          </p:cNvPr>
          <p:cNvSpPr txBox="1"/>
          <p:nvPr/>
        </p:nvSpPr>
        <p:spPr>
          <a:xfrm>
            <a:off x="143123" y="1015908"/>
            <a:ext cx="930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27B4D4"/>
                </a:solidFill>
              </a:rPr>
              <a:t>Focus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EBAF9-9B99-FD76-725A-600A360C833C}"/>
              </a:ext>
            </a:extLst>
          </p:cNvPr>
          <p:cNvSpPr txBox="1"/>
          <p:nvPr/>
        </p:nvSpPr>
        <p:spPr>
          <a:xfrm>
            <a:off x="143123" y="1262129"/>
            <a:ext cx="27272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9315B"/>
                </a:solidFill>
              </a:rPr>
              <a:t>Lorem ipsum dolor sit </a:t>
            </a:r>
            <a:r>
              <a:rPr lang="en-US" sz="1000" dirty="0" err="1">
                <a:solidFill>
                  <a:srgbClr val="19315B"/>
                </a:solidFill>
              </a:rPr>
              <a:t>amet</a:t>
            </a:r>
            <a:r>
              <a:rPr lang="en-US" sz="1000" dirty="0">
                <a:solidFill>
                  <a:srgbClr val="19315B"/>
                </a:solidFill>
              </a:rPr>
              <a:t>, </a:t>
            </a:r>
            <a:r>
              <a:rPr lang="en-US" sz="1000" dirty="0" err="1">
                <a:solidFill>
                  <a:srgbClr val="19315B"/>
                </a:solidFill>
              </a:rPr>
              <a:t>consectetur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adipiscing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elit</a:t>
            </a:r>
            <a:r>
              <a:rPr lang="en-US" sz="1000" dirty="0">
                <a:solidFill>
                  <a:srgbClr val="19315B"/>
                </a:solidFill>
              </a:rPr>
              <a:t>, sed do </a:t>
            </a:r>
            <a:r>
              <a:rPr lang="en-US" sz="1000" dirty="0" err="1">
                <a:solidFill>
                  <a:srgbClr val="19315B"/>
                </a:solidFill>
              </a:rPr>
              <a:t>eiusmod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tempor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incididunt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ut</a:t>
            </a:r>
            <a:r>
              <a:rPr lang="en-US" sz="1000" dirty="0">
                <a:solidFill>
                  <a:srgbClr val="19315B"/>
                </a:solidFill>
              </a:rPr>
              <a:t> labore et dolore magna </a:t>
            </a:r>
            <a:r>
              <a:rPr lang="en-US" sz="1000" dirty="0" err="1">
                <a:solidFill>
                  <a:srgbClr val="19315B"/>
                </a:solidFill>
              </a:rPr>
              <a:t>aliqua</a:t>
            </a:r>
            <a:r>
              <a:rPr lang="en-US" sz="1000" dirty="0">
                <a:solidFill>
                  <a:srgbClr val="19315B"/>
                </a:solidFill>
              </a:rPr>
              <a:t>. Ut </a:t>
            </a:r>
            <a:r>
              <a:rPr lang="en-US" sz="1000" dirty="0" err="1">
                <a:solidFill>
                  <a:srgbClr val="19315B"/>
                </a:solidFill>
              </a:rPr>
              <a:t>enim</a:t>
            </a:r>
            <a:r>
              <a:rPr lang="en-US" sz="1000" dirty="0">
                <a:solidFill>
                  <a:srgbClr val="19315B"/>
                </a:solidFill>
              </a:rPr>
              <a:t> ad minim </a:t>
            </a:r>
            <a:r>
              <a:rPr lang="en-US" sz="1000" dirty="0" err="1">
                <a:solidFill>
                  <a:srgbClr val="19315B"/>
                </a:solidFill>
              </a:rPr>
              <a:t>veniam</a:t>
            </a:r>
            <a:r>
              <a:rPr lang="en-US" sz="1000" dirty="0">
                <a:solidFill>
                  <a:srgbClr val="19315B"/>
                </a:solidFill>
              </a:rPr>
              <a:t>, </a:t>
            </a:r>
            <a:r>
              <a:rPr lang="en-US" sz="1000" dirty="0" err="1">
                <a:solidFill>
                  <a:srgbClr val="19315B"/>
                </a:solidFill>
              </a:rPr>
              <a:t>quis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nostrud</a:t>
            </a:r>
            <a:r>
              <a:rPr lang="en-US" sz="1000" dirty="0">
                <a:solidFill>
                  <a:srgbClr val="19315B"/>
                </a:solidFill>
              </a:rPr>
              <a:t> exercitation </a:t>
            </a:r>
            <a:r>
              <a:rPr lang="en-US" sz="1000" dirty="0" err="1">
                <a:solidFill>
                  <a:srgbClr val="19315B"/>
                </a:solidFill>
              </a:rPr>
              <a:t>ullamco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laboris</a:t>
            </a:r>
            <a:r>
              <a:rPr lang="en-US" sz="1000" dirty="0">
                <a:solidFill>
                  <a:srgbClr val="19315B"/>
                </a:solidFill>
              </a:rPr>
              <a:t> nisi </a:t>
            </a:r>
            <a:r>
              <a:rPr lang="en-US" sz="1000" dirty="0" err="1">
                <a:solidFill>
                  <a:srgbClr val="19315B"/>
                </a:solidFill>
              </a:rPr>
              <a:t>ut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aliquip</a:t>
            </a:r>
            <a:r>
              <a:rPr lang="en-US" sz="1000" dirty="0">
                <a:solidFill>
                  <a:srgbClr val="19315B"/>
                </a:solidFill>
              </a:rPr>
              <a:t> ex </a:t>
            </a:r>
            <a:r>
              <a:rPr lang="en-US" sz="1000" dirty="0" err="1">
                <a:solidFill>
                  <a:srgbClr val="19315B"/>
                </a:solidFill>
              </a:rPr>
              <a:t>ea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commodo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consequat</a:t>
            </a:r>
            <a:r>
              <a:rPr lang="en-US" sz="1000" dirty="0">
                <a:solidFill>
                  <a:srgbClr val="19315B"/>
                </a:solidFill>
              </a:rPr>
              <a:t>. Duis </a:t>
            </a:r>
            <a:r>
              <a:rPr lang="en-US" sz="1000" dirty="0" err="1">
                <a:solidFill>
                  <a:srgbClr val="19315B"/>
                </a:solidFill>
              </a:rPr>
              <a:t>aute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irure</a:t>
            </a:r>
            <a:r>
              <a:rPr lang="en-US" sz="1000" dirty="0">
                <a:solidFill>
                  <a:srgbClr val="19315B"/>
                </a:solidFill>
              </a:rPr>
              <a:t> dolor in </a:t>
            </a:r>
            <a:r>
              <a:rPr lang="en-US" sz="1000" dirty="0" err="1">
                <a:solidFill>
                  <a:srgbClr val="19315B"/>
                </a:solidFill>
              </a:rPr>
              <a:t>reprehenderit</a:t>
            </a:r>
            <a:r>
              <a:rPr lang="en-US" sz="1000" dirty="0">
                <a:solidFill>
                  <a:srgbClr val="19315B"/>
                </a:solidFill>
              </a:rPr>
              <a:t> in </a:t>
            </a:r>
            <a:r>
              <a:rPr lang="en-US" sz="1000" dirty="0" err="1">
                <a:solidFill>
                  <a:srgbClr val="19315B"/>
                </a:solidFill>
              </a:rPr>
              <a:t>voluptate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velit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esse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cillum</a:t>
            </a:r>
            <a:r>
              <a:rPr lang="en-US" sz="1000" dirty="0">
                <a:solidFill>
                  <a:srgbClr val="19315B"/>
                </a:solidFill>
              </a:rPr>
              <a:t> dolore </a:t>
            </a:r>
            <a:r>
              <a:rPr lang="en-US" sz="1000" dirty="0" err="1">
                <a:solidFill>
                  <a:srgbClr val="19315B"/>
                </a:solidFill>
              </a:rPr>
              <a:t>eu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fugiat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nulla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pariatur</a:t>
            </a:r>
            <a:r>
              <a:rPr lang="en-US" sz="1000" dirty="0">
                <a:solidFill>
                  <a:srgbClr val="19315B"/>
                </a:solidFill>
              </a:rPr>
              <a:t>. </a:t>
            </a:r>
            <a:r>
              <a:rPr lang="en-US" sz="1000" dirty="0" err="1">
                <a:solidFill>
                  <a:srgbClr val="19315B"/>
                </a:solidFill>
              </a:rPr>
              <a:t>Excepteur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sint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occaecat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cupidatat</a:t>
            </a:r>
            <a:r>
              <a:rPr lang="en-US" sz="1000" dirty="0">
                <a:solidFill>
                  <a:srgbClr val="19315B"/>
                </a:solidFill>
              </a:rPr>
              <a:t> non </a:t>
            </a:r>
            <a:r>
              <a:rPr lang="en-US" sz="1000" dirty="0" err="1">
                <a:solidFill>
                  <a:srgbClr val="19315B"/>
                </a:solidFill>
              </a:rPr>
              <a:t>proident</a:t>
            </a:r>
            <a:r>
              <a:rPr lang="en-US" sz="1000" dirty="0">
                <a:solidFill>
                  <a:srgbClr val="19315B"/>
                </a:solidFill>
              </a:rPr>
              <a:t>, sunt in culpa qui </a:t>
            </a:r>
            <a:r>
              <a:rPr lang="en-US" sz="1000" dirty="0" err="1">
                <a:solidFill>
                  <a:srgbClr val="19315B"/>
                </a:solidFill>
              </a:rPr>
              <a:t>officia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deserunt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mollit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anim</a:t>
            </a:r>
            <a:r>
              <a:rPr lang="en-US" sz="1000" dirty="0">
                <a:solidFill>
                  <a:srgbClr val="19315B"/>
                </a:solidFill>
              </a:rPr>
              <a:t> id </a:t>
            </a:r>
            <a:r>
              <a:rPr lang="en-US" sz="1000" dirty="0" err="1">
                <a:solidFill>
                  <a:srgbClr val="19315B"/>
                </a:solidFill>
              </a:rPr>
              <a:t>est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laborum</a:t>
            </a:r>
            <a:r>
              <a:rPr lang="en-US" sz="1000" dirty="0">
                <a:solidFill>
                  <a:srgbClr val="19315B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2D2ABC-6F1F-345A-CCA0-4C0433F85984}"/>
              </a:ext>
            </a:extLst>
          </p:cNvPr>
          <p:cNvSpPr txBox="1"/>
          <p:nvPr/>
        </p:nvSpPr>
        <p:spPr>
          <a:xfrm>
            <a:off x="143123" y="3203296"/>
            <a:ext cx="2337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27B4D4"/>
                </a:solidFill>
              </a:rPr>
              <a:t>Method &amp; Analytics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4E6BA3-B82B-E771-6663-332CAB98D6CA}"/>
              </a:ext>
            </a:extLst>
          </p:cNvPr>
          <p:cNvSpPr txBox="1"/>
          <p:nvPr/>
        </p:nvSpPr>
        <p:spPr>
          <a:xfrm>
            <a:off x="143123" y="3449517"/>
            <a:ext cx="27272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9315B"/>
                </a:solidFill>
              </a:rPr>
              <a:t>Lorem ipsum dolor sit </a:t>
            </a:r>
            <a:r>
              <a:rPr lang="en-US" sz="1000" dirty="0" err="1">
                <a:solidFill>
                  <a:srgbClr val="19315B"/>
                </a:solidFill>
              </a:rPr>
              <a:t>amet</a:t>
            </a:r>
            <a:r>
              <a:rPr lang="en-US" sz="1000" dirty="0">
                <a:solidFill>
                  <a:srgbClr val="19315B"/>
                </a:solidFill>
              </a:rPr>
              <a:t>, </a:t>
            </a:r>
            <a:r>
              <a:rPr lang="en-US" sz="1000" dirty="0" err="1">
                <a:solidFill>
                  <a:srgbClr val="19315B"/>
                </a:solidFill>
              </a:rPr>
              <a:t>consectetur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adipiscing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elit</a:t>
            </a:r>
            <a:r>
              <a:rPr lang="en-US" sz="1000" dirty="0">
                <a:solidFill>
                  <a:srgbClr val="19315B"/>
                </a:solidFill>
              </a:rPr>
              <a:t>, sed do </a:t>
            </a:r>
            <a:r>
              <a:rPr lang="en-US" sz="1000" dirty="0" err="1">
                <a:solidFill>
                  <a:srgbClr val="19315B"/>
                </a:solidFill>
              </a:rPr>
              <a:t>eiusmod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tempor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incididunt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ut</a:t>
            </a:r>
            <a:r>
              <a:rPr lang="en-US" sz="1000" dirty="0">
                <a:solidFill>
                  <a:srgbClr val="19315B"/>
                </a:solidFill>
              </a:rPr>
              <a:t> labore et dolore magna </a:t>
            </a:r>
            <a:r>
              <a:rPr lang="en-US" sz="1000" dirty="0" err="1">
                <a:solidFill>
                  <a:srgbClr val="19315B"/>
                </a:solidFill>
              </a:rPr>
              <a:t>aliqua</a:t>
            </a:r>
            <a:r>
              <a:rPr lang="en-US" sz="1000" dirty="0">
                <a:solidFill>
                  <a:srgbClr val="19315B"/>
                </a:solidFill>
              </a:rPr>
              <a:t>. Ut </a:t>
            </a:r>
            <a:r>
              <a:rPr lang="en-US" sz="1000" dirty="0" err="1">
                <a:solidFill>
                  <a:srgbClr val="19315B"/>
                </a:solidFill>
              </a:rPr>
              <a:t>enim</a:t>
            </a:r>
            <a:r>
              <a:rPr lang="en-US" sz="1000" dirty="0">
                <a:solidFill>
                  <a:srgbClr val="19315B"/>
                </a:solidFill>
              </a:rPr>
              <a:t> ad minim </a:t>
            </a:r>
            <a:r>
              <a:rPr lang="en-US" sz="1000" dirty="0" err="1">
                <a:solidFill>
                  <a:srgbClr val="19315B"/>
                </a:solidFill>
              </a:rPr>
              <a:t>veniam</a:t>
            </a:r>
            <a:r>
              <a:rPr lang="en-US" sz="1000" dirty="0">
                <a:solidFill>
                  <a:srgbClr val="19315B"/>
                </a:solidFill>
              </a:rPr>
              <a:t>, </a:t>
            </a:r>
            <a:r>
              <a:rPr lang="en-US" sz="1000" dirty="0" err="1">
                <a:solidFill>
                  <a:srgbClr val="19315B"/>
                </a:solidFill>
              </a:rPr>
              <a:t>quis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nostrud</a:t>
            </a:r>
            <a:r>
              <a:rPr lang="en-US" sz="1000" dirty="0">
                <a:solidFill>
                  <a:srgbClr val="19315B"/>
                </a:solidFill>
              </a:rPr>
              <a:t> exercitation </a:t>
            </a:r>
            <a:r>
              <a:rPr lang="en-US" sz="1000" dirty="0" err="1">
                <a:solidFill>
                  <a:srgbClr val="19315B"/>
                </a:solidFill>
              </a:rPr>
              <a:t>ullamco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laboris</a:t>
            </a:r>
            <a:r>
              <a:rPr lang="en-US" sz="1000" dirty="0">
                <a:solidFill>
                  <a:srgbClr val="19315B"/>
                </a:solidFill>
              </a:rPr>
              <a:t> nisi </a:t>
            </a:r>
            <a:r>
              <a:rPr lang="en-US" sz="1000" dirty="0" err="1">
                <a:solidFill>
                  <a:srgbClr val="19315B"/>
                </a:solidFill>
              </a:rPr>
              <a:t>ut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aliquip</a:t>
            </a:r>
            <a:r>
              <a:rPr lang="en-US" sz="1000" dirty="0">
                <a:solidFill>
                  <a:srgbClr val="19315B"/>
                </a:solidFill>
              </a:rPr>
              <a:t> ex </a:t>
            </a:r>
            <a:r>
              <a:rPr lang="en-US" sz="1000" dirty="0" err="1">
                <a:solidFill>
                  <a:srgbClr val="19315B"/>
                </a:solidFill>
              </a:rPr>
              <a:t>ea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commodo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consequat</a:t>
            </a:r>
            <a:r>
              <a:rPr lang="en-US" sz="1000" dirty="0">
                <a:solidFill>
                  <a:srgbClr val="19315B"/>
                </a:solidFill>
              </a:rPr>
              <a:t>. Duis </a:t>
            </a:r>
            <a:r>
              <a:rPr lang="en-US" sz="1000" dirty="0" err="1">
                <a:solidFill>
                  <a:srgbClr val="19315B"/>
                </a:solidFill>
              </a:rPr>
              <a:t>aute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irure</a:t>
            </a:r>
            <a:r>
              <a:rPr lang="en-US" sz="1000" dirty="0">
                <a:solidFill>
                  <a:srgbClr val="19315B"/>
                </a:solidFill>
              </a:rPr>
              <a:t> dolor in </a:t>
            </a:r>
            <a:r>
              <a:rPr lang="en-US" sz="1000" dirty="0" err="1">
                <a:solidFill>
                  <a:srgbClr val="19315B"/>
                </a:solidFill>
              </a:rPr>
              <a:t>reprehenderit</a:t>
            </a:r>
            <a:r>
              <a:rPr lang="en-US" sz="1000" dirty="0">
                <a:solidFill>
                  <a:srgbClr val="19315B"/>
                </a:solidFill>
              </a:rPr>
              <a:t> in </a:t>
            </a:r>
            <a:r>
              <a:rPr lang="en-US" sz="1000" dirty="0" err="1">
                <a:solidFill>
                  <a:srgbClr val="19315B"/>
                </a:solidFill>
              </a:rPr>
              <a:t>voluptate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velit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esse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cillum</a:t>
            </a:r>
            <a:r>
              <a:rPr lang="en-US" sz="1000" dirty="0">
                <a:solidFill>
                  <a:srgbClr val="19315B"/>
                </a:solidFill>
              </a:rPr>
              <a:t> dolore </a:t>
            </a:r>
            <a:r>
              <a:rPr lang="en-US" sz="1000" dirty="0" err="1">
                <a:solidFill>
                  <a:srgbClr val="19315B"/>
                </a:solidFill>
              </a:rPr>
              <a:t>eu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fugiat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nulla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pariatur</a:t>
            </a:r>
            <a:r>
              <a:rPr lang="en-US" sz="1000" dirty="0">
                <a:solidFill>
                  <a:srgbClr val="19315B"/>
                </a:solidFill>
              </a:rPr>
              <a:t>. </a:t>
            </a:r>
            <a:r>
              <a:rPr lang="en-US" sz="1000" dirty="0" err="1">
                <a:solidFill>
                  <a:srgbClr val="19315B"/>
                </a:solidFill>
              </a:rPr>
              <a:t>Excepteur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sint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occaecat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cupidatat</a:t>
            </a:r>
            <a:r>
              <a:rPr lang="en-US" sz="1000" dirty="0">
                <a:solidFill>
                  <a:srgbClr val="19315B"/>
                </a:solidFill>
              </a:rPr>
              <a:t> non </a:t>
            </a:r>
            <a:r>
              <a:rPr lang="en-US" sz="1000" dirty="0" err="1">
                <a:solidFill>
                  <a:srgbClr val="19315B"/>
                </a:solidFill>
              </a:rPr>
              <a:t>proident</a:t>
            </a:r>
            <a:r>
              <a:rPr lang="en-US" sz="1000" dirty="0">
                <a:solidFill>
                  <a:srgbClr val="19315B"/>
                </a:solidFill>
              </a:rPr>
              <a:t>, sunt in culpa qui </a:t>
            </a:r>
            <a:r>
              <a:rPr lang="en-US" sz="1000" dirty="0" err="1">
                <a:solidFill>
                  <a:srgbClr val="19315B"/>
                </a:solidFill>
              </a:rPr>
              <a:t>officia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deserunt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mollit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anim</a:t>
            </a:r>
            <a:r>
              <a:rPr lang="en-US" sz="1000" dirty="0">
                <a:solidFill>
                  <a:srgbClr val="19315B"/>
                </a:solidFill>
              </a:rPr>
              <a:t> id </a:t>
            </a:r>
            <a:r>
              <a:rPr lang="en-US" sz="1000" dirty="0" err="1">
                <a:solidFill>
                  <a:srgbClr val="19315B"/>
                </a:solidFill>
              </a:rPr>
              <a:t>est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laborum</a:t>
            </a:r>
            <a:r>
              <a:rPr lang="en-US" sz="1000" dirty="0">
                <a:solidFill>
                  <a:srgbClr val="19315B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EB7D29-895D-FB47-579C-A69EED41050F}"/>
              </a:ext>
            </a:extLst>
          </p:cNvPr>
          <p:cNvSpPr txBox="1"/>
          <p:nvPr/>
        </p:nvSpPr>
        <p:spPr>
          <a:xfrm>
            <a:off x="3116911" y="1015908"/>
            <a:ext cx="2727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27B4D4"/>
                </a:solidFill>
              </a:rPr>
              <a:t>Results and Highlights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AE5EC1-8CB0-8F3D-CC17-0DA8645E31C7}"/>
              </a:ext>
            </a:extLst>
          </p:cNvPr>
          <p:cNvSpPr txBox="1"/>
          <p:nvPr/>
        </p:nvSpPr>
        <p:spPr>
          <a:xfrm>
            <a:off x="3172569" y="1262129"/>
            <a:ext cx="5756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9315B"/>
                </a:solidFill>
              </a:rPr>
              <a:t>Lorem ipsum dolor sit </a:t>
            </a:r>
            <a:r>
              <a:rPr lang="en-US" sz="1000" dirty="0" err="1">
                <a:solidFill>
                  <a:srgbClr val="19315B"/>
                </a:solidFill>
              </a:rPr>
              <a:t>amet</a:t>
            </a:r>
            <a:r>
              <a:rPr lang="en-US" sz="1000" dirty="0">
                <a:solidFill>
                  <a:srgbClr val="19315B"/>
                </a:solidFill>
              </a:rPr>
              <a:t>, </a:t>
            </a:r>
            <a:r>
              <a:rPr lang="en-US" sz="1000" dirty="0" err="1">
                <a:solidFill>
                  <a:srgbClr val="19315B"/>
                </a:solidFill>
              </a:rPr>
              <a:t>consectetur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adipiscing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elit</a:t>
            </a:r>
            <a:r>
              <a:rPr lang="en-US" sz="1000" dirty="0">
                <a:solidFill>
                  <a:srgbClr val="19315B"/>
                </a:solidFill>
              </a:rPr>
              <a:t>, sed do </a:t>
            </a:r>
            <a:r>
              <a:rPr lang="en-US" sz="1000" dirty="0" err="1">
                <a:solidFill>
                  <a:srgbClr val="19315B"/>
                </a:solidFill>
              </a:rPr>
              <a:t>eiusmod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tempor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incididunt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ut</a:t>
            </a:r>
            <a:r>
              <a:rPr lang="en-US" sz="1000" dirty="0">
                <a:solidFill>
                  <a:srgbClr val="19315B"/>
                </a:solidFill>
              </a:rPr>
              <a:t> labore et dolore magna </a:t>
            </a:r>
            <a:r>
              <a:rPr lang="en-US" sz="1000" dirty="0" err="1">
                <a:solidFill>
                  <a:srgbClr val="19315B"/>
                </a:solidFill>
              </a:rPr>
              <a:t>aliqua</a:t>
            </a:r>
            <a:r>
              <a:rPr lang="en-US" sz="1000" dirty="0">
                <a:solidFill>
                  <a:srgbClr val="19315B"/>
                </a:solidFill>
              </a:rPr>
              <a:t>. Ut </a:t>
            </a:r>
            <a:r>
              <a:rPr lang="en-US" sz="1000" dirty="0" err="1">
                <a:solidFill>
                  <a:srgbClr val="19315B"/>
                </a:solidFill>
              </a:rPr>
              <a:t>enim</a:t>
            </a:r>
            <a:r>
              <a:rPr lang="en-US" sz="1000" dirty="0">
                <a:solidFill>
                  <a:srgbClr val="19315B"/>
                </a:solidFill>
              </a:rPr>
              <a:t> ad minim </a:t>
            </a:r>
            <a:r>
              <a:rPr lang="en-US" sz="1000" dirty="0" err="1">
                <a:solidFill>
                  <a:srgbClr val="19315B"/>
                </a:solidFill>
              </a:rPr>
              <a:t>veniam</a:t>
            </a:r>
            <a:r>
              <a:rPr lang="en-US" sz="1000" dirty="0">
                <a:solidFill>
                  <a:srgbClr val="19315B"/>
                </a:solidFill>
              </a:rPr>
              <a:t>, </a:t>
            </a:r>
            <a:r>
              <a:rPr lang="en-US" sz="1000" dirty="0" err="1">
                <a:solidFill>
                  <a:srgbClr val="19315B"/>
                </a:solidFill>
              </a:rPr>
              <a:t>quis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nostrud</a:t>
            </a:r>
            <a:r>
              <a:rPr lang="en-US" sz="1000" dirty="0">
                <a:solidFill>
                  <a:srgbClr val="19315B"/>
                </a:solidFill>
              </a:rPr>
              <a:t> exercitation </a:t>
            </a:r>
            <a:r>
              <a:rPr lang="en-US" sz="1000" dirty="0" err="1">
                <a:solidFill>
                  <a:srgbClr val="19315B"/>
                </a:solidFill>
              </a:rPr>
              <a:t>ullamco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laboris</a:t>
            </a:r>
            <a:r>
              <a:rPr lang="en-US" sz="1000" dirty="0">
                <a:solidFill>
                  <a:srgbClr val="19315B"/>
                </a:solidFill>
              </a:rPr>
              <a:t> nisi </a:t>
            </a:r>
            <a:r>
              <a:rPr lang="en-US" sz="1000" dirty="0" err="1">
                <a:solidFill>
                  <a:srgbClr val="19315B"/>
                </a:solidFill>
              </a:rPr>
              <a:t>ut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aliquip</a:t>
            </a:r>
            <a:r>
              <a:rPr lang="en-US" sz="1000" dirty="0">
                <a:solidFill>
                  <a:srgbClr val="19315B"/>
                </a:solidFill>
              </a:rPr>
              <a:t> ex </a:t>
            </a:r>
            <a:r>
              <a:rPr lang="en-US" sz="1000" dirty="0" err="1">
                <a:solidFill>
                  <a:srgbClr val="19315B"/>
                </a:solidFill>
              </a:rPr>
              <a:t>ea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commodo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consequat</a:t>
            </a:r>
            <a:r>
              <a:rPr lang="en-US" sz="1000" dirty="0">
                <a:solidFill>
                  <a:srgbClr val="19315B"/>
                </a:solidFill>
              </a:rPr>
              <a:t>. Duis </a:t>
            </a:r>
            <a:r>
              <a:rPr lang="en-US" sz="1000" dirty="0" err="1">
                <a:solidFill>
                  <a:srgbClr val="19315B"/>
                </a:solidFill>
              </a:rPr>
              <a:t>aute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irure</a:t>
            </a:r>
            <a:r>
              <a:rPr lang="en-US" sz="1000" dirty="0">
                <a:solidFill>
                  <a:srgbClr val="19315B"/>
                </a:solidFill>
              </a:rPr>
              <a:t> dolor in </a:t>
            </a:r>
            <a:r>
              <a:rPr lang="en-US" sz="1000" dirty="0" err="1">
                <a:solidFill>
                  <a:srgbClr val="19315B"/>
                </a:solidFill>
              </a:rPr>
              <a:t>reprehenderit</a:t>
            </a:r>
            <a:r>
              <a:rPr lang="en-US" sz="1000" dirty="0">
                <a:solidFill>
                  <a:srgbClr val="19315B"/>
                </a:solidFill>
              </a:rPr>
              <a:t> in </a:t>
            </a:r>
            <a:r>
              <a:rPr lang="en-US" sz="1000" dirty="0" err="1">
                <a:solidFill>
                  <a:srgbClr val="19315B"/>
                </a:solidFill>
              </a:rPr>
              <a:t>voluptate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velit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esse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cillum</a:t>
            </a:r>
            <a:r>
              <a:rPr lang="en-US" sz="1000" dirty="0">
                <a:solidFill>
                  <a:srgbClr val="19315B"/>
                </a:solidFill>
              </a:rPr>
              <a:t> dolore </a:t>
            </a:r>
            <a:r>
              <a:rPr lang="en-US" sz="1000" dirty="0" err="1">
                <a:solidFill>
                  <a:srgbClr val="19315B"/>
                </a:solidFill>
              </a:rPr>
              <a:t>eu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fugiat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nulla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pariatur</a:t>
            </a:r>
            <a:r>
              <a:rPr lang="en-US" sz="1000" dirty="0">
                <a:solidFill>
                  <a:srgbClr val="19315B"/>
                </a:solidFill>
              </a:rPr>
              <a:t>. </a:t>
            </a:r>
            <a:r>
              <a:rPr lang="en-US" sz="1000" dirty="0" err="1">
                <a:solidFill>
                  <a:srgbClr val="19315B"/>
                </a:solidFill>
              </a:rPr>
              <a:t>Excepteur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sint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occaecat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cupidatat</a:t>
            </a:r>
            <a:r>
              <a:rPr lang="en-US" sz="1000" dirty="0">
                <a:solidFill>
                  <a:srgbClr val="19315B"/>
                </a:solidFill>
              </a:rPr>
              <a:t> non </a:t>
            </a:r>
            <a:r>
              <a:rPr lang="en-US" sz="1000" dirty="0" err="1">
                <a:solidFill>
                  <a:srgbClr val="19315B"/>
                </a:solidFill>
              </a:rPr>
              <a:t>proident</a:t>
            </a:r>
            <a:r>
              <a:rPr lang="en-US" sz="1000" dirty="0">
                <a:solidFill>
                  <a:srgbClr val="19315B"/>
                </a:solidFill>
              </a:rPr>
              <a:t>, sunt in culpa qui </a:t>
            </a:r>
            <a:r>
              <a:rPr lang="en-US" sz="1000" dirty="0" err="1">
                <a:solidFill>
                  <a:srgbClr val="19315B"/>
                </a:solidFill>
              </a:rPr>
              <a:t>officia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deserunt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mollit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anim</a:t>
            </a:r>
            <a:r>
              <a:rPr lang="en-US" sz="1000" dirty="0">
                <a:solidFill>
                  <a:srgbClr val="19315B"/>
                </a:solidFill>
              </a:rPr>
              <a:t> id </a:t>
            </a:r>
            <a:r>
              <a:rPr lang="en-US" sz="1000" dirty="0" err="1">
                <a:solidFill>
                  <a:srgbClr val="19315B"/>
                </a:solidFill>
              </a:rPr>
              <a:t>est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laborum</a:t>
            </a:r>
            <a:r>
              <a:rPr lang="en-US" sz="1000" dirty="0">
                <a:solidFill>
                  <a:srgbClr val="19315B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13D36D-F2B7-EF13-C034-5D5FB4700DB3}"/>
              </a:ext>
            </a:extLst>
          </p:cNvPr>
          <p:cNvSpPr txBox="1"/>
          <p:nvPr/>
        </p:nvSpPr>
        <p:spPr>
          <a:xfrm>
            <a:off x="9207610" y="1015908"/>
            <a:ext cx="930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27B4D4"/>
                </a:solidFill>
              </a:rPr>
              <a:t>Conclusion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0E27AB-9686-129F-A1F5-7BF5B3D00518}"/>
              </a:ext>
            </a:extLst>
          </p:cNvPr>
          <p:cNvSpPr txBox="1"/>
          <p:nvPr/>
        </p:nvSpPr>
        <p:spPr>
          <a:xfrm>
            <a:off x="9207610" y="1262129"/>
            <a:ext cx="27272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9315B"/>
                </a:solidFill>
              </a:rPr>
              <a:t>Lorem ipsum dolor sit </a:t>
            </a:r>
            <a:r>
              <a:rPr lang="en-US" sz="1000" dirty="0" err="1">
                <a:solidFill>
                  <a:srgbClr val="19315B"/>
                </a:solidFill>
              </a:rPr>
              <a:t>amet</a:t>
            </a:r>
            <a:r>
              <a:rPr lang="en-US" sz="1000" dirty="0">
                <a:solidFill>
                  <a:srgbClr val="19315B"/>
                </a:solidFill>
              </a:rPr>
              <a:t>, </a:t>
            </a:r>
            <a:r>
              <a:rPr lang="en-US" sz="1000" dirty="0" err="1">
                <a:solidFill>
                  <a:srgbClr val="19315B"/>
                </a:solidFill>
              </a:rPr>
              <a:t>consectetur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adipiscing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elit</a:t>
            </a:r>
            <a:r>
              <a:rPr lang="en-US" sz="1000" dirty="0">
                <a:solidFill>
                  <a:srgbClr val="19315B"/>
                </a:solidFill>
              </a:rPr>
              <a:t>, sed do </a:t>
            </a:r>
            <a:r>
              <a:rPr lang="en-US" sz="1000" dirty="0" err="1">
                <a:solidFill>
                  <a:srgbClr val="19315B"/>
                </a:solidFill>
              </a:rPr>
              <a:t>eiusmod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tempor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incididunt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ut</a:t>
            </a:r>
            <a:r>
              <a:rPr lang="en-US" sz="1000" dirty="0">
                <a:solidFill>
                  <a:srgbClr val="19315B"/>
                </a:solidFill>
              </a:rPr>
              <a:t> labore et dolore magna </a:t>
            </a:r>
            <a:r>
              <a:rPr lang="en-US" sz="1000" dirty="0" err="1">
                <a:solidFill>
                  <a:srgbClr val="19315B"/>
                </a:solidFill>
              </a:rPr>
              <a:t>aliqua</a:t>
            </a:r>
            <a:r>
              <a:rPr lang="en-US" sz="1000" dirty="0">
                <a:solidFill>
                  <a:srgbClr val="19315B"/>
                </a:solidFill>
              </a:rPr>
              <a:t>. Ut </a:t>
            </a:r>
            <a:r>
              <a:rPr lang="en-US" sz="1000" dirty="0" err="1">
                <a:solidFill>
                  <a:srgbClr val="19315B"/>
                </a:solidFill>
              </a:rPr>
              <a:t>enim</a:t>
            </a:r>
            <a:r>
              <a:rPr lang="en-US" sz="1000" dirty="0">
                <a:solidFill>
                  <a:srgbClr val="19315B"/>
                </a:solidFill>
              </a:rPr>
              <a:t> ad minim </a:t>
            </a:r>
            <a:r>
              <a:rPr lang="en-US" sz="1000" dirty="0" err="1">
                <a:solidFill>
                  <a:srgbClr val="19315B"/>
                </a:solidFill>
              </a:rPr>
              <a:t>veniam</a:t>
            </a:r>
            <a:r>
              <a:rPr lang="en-US" sz="1000" dirty="0">
                <a:solidFill>
                  <a:srgbClr val="19315B"/>
                </a:solidFill>
              </a:rPr>
              <a:t>, </a:t>
            </a:r>
            <a:r>
              <a:rPr lang="en-US" sz="1000" dirty="0" err="1">
                <a:solidFill>
                  <a:srgbClr val="19315B"/>
                </a:solidFill>
              </a:rPr>
              <a:t>quis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nostrud</a:t>
            </a:r>
            <a:r>
              <a:rPr lang="en-US" sz="1000" dirty="0">
                <a:solidFill>
                  <a:srgbClr val="19315B"/>
                </a:solidFill>
              </a:rPr>
              <a:t> exercitation </a:t>
            </a:r>
            <a:r>
              <a:rPr lang="en-US" sz="1000" dirty="0" err="1">
                <a:solidFill>
                  <a:srgbClr val="19315B"/>
                </a:solidFill>
              </a:rPr>
              <a:t>ullamco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laboris</a:t>
            </a:r>
            <a:r>
              <a:rPr lang="en-US" sz="1000" dirty="0">
                <a:solidFill>
                  <a:srgbClr val="19315B"/>
                </a:solidFill>
              </a:rPr>
              <a:t> nisi </a:t>
            </a:r>
            <a:r>
              <a:rPr lang="en-US" sz="1000" dirty="0" err="1">
                <a:solidFill>
                  <a:srgbClr val="19315B"/>
                </a:solidFill>
              </a:rPr>
              <a:t>ut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aliquip</a:t>
            </a:r>
            <a:r>
              <a:rPr lang="en-US" sz="1000" dirty="0">
                <a:solidFill>
                  <a:srgbClr val="19315B"/>
                </a:solidFill>
              </a:rPr>
              <a:t> ex </a:t>
            </a:r>
            <a:r>
              <a:rPr lang="en-US" sz="1000" dirty="0" err="1">
                <a:solidFill>
                  <a:srgbClr val="19315B"/>
                </a:solidFill>
              </a:rPr>
              <a:t>ea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commodo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consequat</a:t>
            </a:r>
            <a:r>
              <a:rPr lang="en-US" sz="1000" dirty="0">
                <a:solidFill>
                  <a:srgbClr val="19315B"/>
                </a:solidFill>
              </a:rPr>
              <a:t>. Duis </a:t>
            </a:r>
            <a:r>
              <a:rPr lang="en-US" sz="1000" dirty="0" err="1">
                <a:solidFill>
                  <a:srgbClr val="19315B"/>
                </a:solidFill>
              </a:rPr>
              <a:t>aute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irure</a:t>
            </a:r>
            <a:r>
              <a:rPr lang="en-US" sz="1000" dirty="0">
                <a:solidFill>
                  <a:srgbClr val="19315B"/>
                </a:solidFill>
              </a:rPr>
              <a:t> dolor in </a:t>
            </a:r>
            <a:r>
              <a:rPr lang="en-US" sz="1000" dirty="0" err="1">
                <a:solidFill>
                  <a:srgbClr val="19315B"/>
                </a:solidFill>
              </a:rPr>
              <a:t>reprehenderit</a:t>
            </a:r>
            <a:r>
              <a:rPr lang="en-US" sz="1000" dirty="0">
                <a:solidFill>
                  <a:srgbClr val="19315B"/>
                </a:solidFill>
              </a:rPr>
              <a:t> in </a:t>
            </a:r>
            <a:r>
              <a:rPr lang="en-US" sz="1000" dirty="0" err="1">
                <a:solidFill>
                  <a:srgbClr val="19315B"/>
                </a:solidFill>
              </a:rPr>
              <a:t>voluptate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velit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esse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cillum</a:t>
            </a:r>
            <a:r>
              <a:rPr lang="en-US" sz="1000" dirty="0">
                <a:solidFill>
                  <a:srgbClr val="19315B"/>
                </a:solidFill>
              </a:rPr>
              <a:t> dolore </a:t>
            </a:r>
            <a:r>
              <a:rPr lang="en-US" sz="1000" dirty="0" err="1">
                <a:solidFill>
                  <a:srgbClr val="19315B"/>
                </a:solidFill>
              </a:rPr>
              <a:t>eu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fugiat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nulla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pariatur</a:t>
            </a:r>
            <a:r>
              <a:rPr lang="en-US" sz="1000" dirty="0">
                <a:solidFill>
                  <a:srgbClr val="19315B"/>
                </a:solidFill>
              </a:rPr>
              <a:t>. </a:t>
            </a:r>
            <a:r>
              <a:rPr lang="en-US" sz="1000" dirty="0" err="1">
                <a:solidFill>
                  <a:srgbClr val="19315B"/>
                </a:solidFill>
              </a:rPr>
              <a:t>Excepteur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sint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occaecat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cupidatat</a:t>
            </a:r>
            <a:r>
              <a:rPr lang="en-US" sz="1000" dirty="0">
                <a:solidFill>
                  <a:srgbClr val="19315B"/>
                </a:solidFill>
              </a:rPr>
              <a:t> non </a:t>
            </a:r>
            <a:r>
              <a:rPr lang="en-US" sz="1000" dirty="0" err="1">
                <a:solidFill>
                  <a:srgbClr val="19315B"/>
                </a:solidFill>
              </a:rPr>
              <a:t>proident</a:t>
            </a:r>
            <a:r>
              <a:rPr lang="en-US" sz="1000" dirty="0">
                <a:solidFill>
                  <a:srgbClr val="19315B"/>
                </a:solidFill>
              </a:rPr>
              <a:t>, sunt in culpa qui </a:t>
            </a:r>
            <a:r>
              <a:rPr lang="en-US" sz="1000" dirty="0" err="1">
                <a:solidFill>
                  <a:srgbClr val="19315B"/>
                </a:solidFill>
              </a:rPr>
              <a:t>officia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deserunt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mollit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anim</a:t>
            </a:r>
            <a:r>
              <a:rPr lang="en-US" sz="1000" dirty="0">
                <a:solidFill>
                  <a:srgbClr val="19315B"/>
                </a:solidFill>
              </a:rPr>
              <a:t> id </a:t>
            </a:r>
            <a:r>
              <a:rPr lang="en-US" sz="1000" dirty="0" err="1">
                <a:solidFill>
                  <a:srgbClr val="19315B"/>
                </a:solidFill>
              </a:rPr>
              <a:t>est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laborum</a:t>
            </a:r>
            <a:r>
              <a:rPr lang="en-US" sz="1000" dirty="0">
                <a:solidFill>
                  <a:srgbClr val="19315B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1B2C66-91FE-08D7-E419-E40F47335A04}"/>
              </a:ext>
            </a:extLst>
          </p:cNvPr>
          <p:cNvSpPr txBox="1"/>
          <p:nvPr/>
        </p:nvSpPr>
        <p:spPr>
          <a:xfrm>
            <a:off x="9207610" y="3203296"/>
            <a:ext cx="930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27B4D4"/>
                </a:solidFill>
              </a:rPr>
              <a:t>Next Steps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3487F-81E9-B526-B2BE-85A63E4B7536}"/>
              </a:ext>
            </a:extLst>
          </p:cNvPr>
          <p:cNvSpPr txBox="1"/>
          <p:nvPr/>
        </p:nvSpPr>
        <p:spPr>
          <a:xfrm>
            <a:off x="9207610" y="3449517"/>
            <a:ext cx="27272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9315B"/>
                </a:solidFill>
              </a:rPr>
              <a:t>Lorem ipsum dolor sit </a:t>
            </a:r>
            <a:r>
              <a:rPr lang="en-US" sz="1000" dirty="0" err="1">
                <a:solidFill>
                  <a:srgbClr val="19315B"/>
                </a:solidFill>
              </a:rPr>
              <a:t>amet</a:t>
            </a:r>
            <a:r>
              <a:rPr lang="en-US" sz="1000" dirty="0">
                <a:solidFill>
                  <a:srgbClr val="19315B"/>
                </a:solidFill>
              </a:rPr>
              <a:t>, </a:t>
            </a:r>
            <a:r>
              <a:rPr lang="en-US" sz="1000" dirty="0" err="1">
                <a:solidFill>
                  <a:srgbClr val="19315B"/>
                </a:solidFill>
              </a:rPr>
              <a:t>consectetur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adipiscing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elit</a:t>
            </a:r>
            <a:r>
              <a:rPr lang="en-US" sz="1000" dirty="0">
                <a:solidFill>
                  <a:srgbClr val="19315B"/>
                </a:solidFill>
              </a:rPr>
              <a:t>, sed do </a:t>
            </a:r>
            <a:r>
              <a:rPr lang="en-US" sz="1000" dirty="0" err="1">
                <a:solidFill>
                  <a:srgbClr val="19315B"/>
                </a:solidFill>
              </a:rPr>
              <a:t>eiusmod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tempor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incididunt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ut</a:t>
            </a:r>
            <a:r>
              <a:rPr lang="en-US" sz="1000" dirty="0">
                <a:solidFill>
                  <a:srgbClr val="19315B"/>
                </a:solidFill>
              </a:rPr>
              <a:t> labore et dolore magna </a:t>
            </a:r>
            <a:r>
              <a:rPr lang="en-US" sz="1000" dirty="0" err="1">
                <a:solidFill>
                  <a:srgbClr val="19315B"/>
                </a:solidFill>
              </a:rPr>
              <a:t>aliqua</a:t>
            </a:r>
            <a:r>
              <a:rPr lang="en-US" sz="1000" dirty="0">
                <a:solidFill>
                  <a:srgbClr val="19315B"/>
                </a:solidFill>
              </a:rPr>
              <a:t>. Ut </a:t>
            </a:r>
            <a:r>
              <a:rPr lang="en-US" sz="1000" dirty="0" err="1">
                <a:solidFill>
                  <a:srgbClr val="19315B"/>
                </a:solidFill>
              </a:rPr>
              <a:t>enim</a:t>
            </a:r>
            <a:r>
              <a:rPr lang="en-US" sz="1000" dirty="0">
                <a:solidFill>
                  <a:srgbClr val="19315B"/>
                </a:solidFill>
              </a:rPr>
              <a:t> ad minim </a:t>
            </a:r>
            <a:r>
              <a:rPr lang="en-US" sz="1000" dirty="0" err="1">
                <a:solidFill>
                  <a:srgbClr val="19315B"/>
                </a:solidFill>
              </a:rPr>
              <a:t>veniam</a:t>
            </a:r>
            <a:r>
              <a:rPr lang="en-US" sz="1000" dirty="0">
                <a:solidFill>
                  <a:srgbClr val="19315B"/>
                </a:solidFill>
              </a:rPr>
              <a:t>, </a:t>
            </a:r>
            <a:r>
              <a:rPr lang="en-US" sz="1000" dirty="0" err="1">
                <a:solidFill>
                  <a:srgbClr val="19315B"/>
                </a:solidFill>
              </a:rPr>
              <a:t>quis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nostrud</a:t>
            </a:r>
            <a:r>
              <a:rPr lang="en-US" sz="1000" dirty="0">
                <a:solidFill>
                  <a:srgbClr val="19315B"/>
                </a:solidFill>
              </a:rPr>
              <a:t> exercitation </a:t>
            </a:r>
            <a:r>
              <a:rPr lang="en-US" sz="1000" dirty="0" err="1">
                <a:solidFill>
                  <a:srgbClr val="19315B"/>
                </a:solidFill>
              </a:rPr>
              <a:t>ullamco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laboris</a:t>
            </a:r>
            <a:r>
              <a:rPr lang="en-US" sz="1000" dirty="0">
                <a:solidFill>
                  <a:srgbClr val="19315B"/>
                </a:solidFill>
              </a:rPr>
              <a:t> nisi </a:t>
            </a:r>
            <a:r>
              <a:rPr lang="en-US" sz="1000" dirty="0" err="1">
                <a:solidFill>
                  <a:srgbClr val="19315B"/>
                </a:solidFill>
              </a:rPr>
              <a:t>ut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aliquip</a:t>
            </a:r>
            <a:r>
              <a:rPr lang="en-US" sz="1000" dirty="0">
                <a:solidFill>
                  <a:srgbClr val="19315B"/>
                </a:solidFill>
              </a:rPr>
              <a:t> ex </a:t>
            </a:r>
            <a:r>
              <a:rPr lang="en-US" sz="1000" dirty="0" err="1">
                <a:solidFill>
                  <a:srgbClr val="19315B"/>
                </a:solidFill>
              </a:rPr>
              <a:t>ea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commodo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consequat</a:t>
            </a:r>
            <a:r>
              <a:rPr lang="en-US" sz="1000" dirty="0">
                <a:solidFill>
                  <a:srgbClr val="19315B"/>
                </a:solidFill>
              </a:rPr>
              <a:t>. Duis </a:t>
            </a:r>
            <a:r>
              <a:rPr lang="en-US" sz="1000" dirty="0" err="1">
                <a:solidFill>
                  <a:srgbClr val="19315B"/>
                </a:solidFill>
              </a:rPr>
              <a:t>aute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irure</a:t>
            </a:r>
            <a:r>
              <a:rPr lang="en-US" sz="1000" dirty="0">
                <a:solidFill>
                  <a:srgbClr val="19315B"/>
                </a:solidFill>
              </a:rPr>
              <a:t> dolor in </a:t>
            </a:r>
            <a:r>
              <a:rPr lang="en-US" sz="1000" dirty="0" err="1">
                <a:solidFill>
                  <a:srgbClr val="19315B"/>
                </a:solidFill>
              </a:rPr>
              <a:t>reprehenderit</a:t>
            </a:r>
            <a:r>
              <a:rPr lang="en-US" sz="1000" dirty="0">
                <a:solidFill>
                  <a:srgbClr val="19315B"/>
                </a:solidFill>
              </a:rPr>
              <a:t> in </a:t>
            </a:r>
            <a:r>
              <a:rPr lang="en-US" sz="1000" dirty="0" err="1">
                <a:solidFill>
                  <a:srgbClr val="19315B"/>
                </a:solidFill>
              </a:rPr>
              <a:t>voluptate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velit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esse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cillum</a:t>
            </a:r>
            <a:r>
              <a:rPr lang="en-US" sz="1000" dirty="0">
                <a:solidFill>
                  <a:srgbClr val="19315B"/>
                </a:solidFill>
              </a:rPr>
              <a:t> dolore </a:t>
            </a:r>
            <a:r>
              <a:rPr lang="en-US" sz="1000" dirty="0" err="1">
                <a:solidFill>
                  <a:srgbClr val="19315B"/>
                </a:solidFill>
              </a:rPr>
              <a:t>eu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fugiat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nulla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pariatur</a:t>
            </a:r>
            <a:r>
              <a:rPr lang="en-US" sz="1000" dirty="0">
                <a:solidFill>
                  <a:srgbClr val="19315B"/>
                </a:solidFill>
              </a:rPr>
              <a:t>. </a:t>
            </a:r>
            <a:r>
              <a:rPr lang="en-US" sz="1000" dirty="0" err="1">
                <a:solidFill>
                  <a:srgbClr val="19315B"/>
                </a:solidFill>
              </a:rPr>
              <a:t>Excepteur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sint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occaecat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cupidatat</a:t>
            </a:r>
            <a:r>
              <a:rPr lang="en-US" sz="1000" dirty="0">
                <a:solidFill>
                  <a:srgbClr val="19315B"/>
                </a:solidFill>
              </a:rPr>
              <a:t> non </a:t>
            </a:r>
            <a:r>
              <a:rPr lang="en-US" sz="1000" dirty="0" err="1">
                <a:solidFill>
                  <a:srgbClr val="19315B"/>
                </a:solidFill>
              </a:rPr>
              <a:t>proident</a:t>
            </a:r>
            <a:r>
              <a:rPr lang="en-US" sz="1000" dirty="0">
                <a:solidFill>
                  <a:srgbClr val="19315B"/>
                </a:solidFill>
              </a:rPr>
              <a:t>, sunt in culpa qui </a:t>
            </a:r>
            <a:r>
              <a:rPr lang="en-US" sz="1000" dirty="0" err="1">
                <a:solidFill>
                  <a:srgbClr val="19315B"/>
                </a:solidFill>
              </a:rPr>
              <a:t>officia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deserunt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mollit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anim</a:t>
            </a:r>
            <a:r>
              <a:rPr lang="en-US" sz="1000" dirty="0">
                <a:solidFill>
                  <a:srgbClr val="19315B"/>
                </a:solidFill>
              </a:rPr>
              <a:t> id </a:t>
            </a:r>
            <a:r>
              <a:rPr lang="en-US" sz="1000" dirty="0" err="1">
                <a:solidFill>
                  <a:srgbClr val="19315B"/>
                </a:solidFill>
              </a:rPr>
              <a:t>est</a:t>
            </a:r>
            <a:r>
              <a:rPr lang="en-US" sz="1000" dirty="0">
                <a:solidFill>
                  <a:srgbClr val="19315B"/>
                </a:solidFill>
              </a:rPr>
              <a:t> </a:t>
            </a:r>
            <a:r>
              <a:rPr lang="en-US" sz="1000" dirty="0" err="1">
                <a:solidFill>
                  <a:srgbClr val="19315B"/>
                </a:solidFill>
              </a:rPr>
              <a:t>laborum</a:t>
            </a:r>
            <a:r>
              <a:rPr lang="en-US" sz="1000" dirty="0">
                <a:solidFill>
                  <a:srgbClr val="19315B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F2DD0-D2CB-A2B9-65D5-F1CB630F4776}"/>
              </a:ext>
            </a:extLst>
          </p:cNvPr>
          <p:cNvSpPr txBox="1"/>
          <p:nvPr/>
        </p:nvSpPr>
        <p:spPr>
          <a:xfrm>
            <a:off x="2190141" y="426065"/>
            <a:ext cx="772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Team: First name Last name , First name Last name , First name Last Name </a:t>
            </a:r>
          </a:p>
        </p:txBody>
      </p:sp>
    </p:spTree>
    <p:extLst>
      <p:ext uri="{BB962C8B-B14F-4D97-AF65-F5344CB8AC3E}">
        <p14:creationId xmlns:p14="http://schemas.microsoft.com/office/powerpoint/2010/main" val="1698120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b2dc7b-211a-440a-8da5-8398d65fe4f9">
      <Terms xmlns="http://schemas.microsoft.com/office/infopath/2007/PartnerControls"/>
    </lcf76f155ced4ddcb4097134ff3c332f>
    <TaxCatchAll xmlns="5830291b-828f-4284-99e9-3523b2547a9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F0C35DC892A244BFA4134F55A0E056" ma:contentTypeVersion="9" ma:contentTypeDescription="Create a new document." ma:contentTypeScope="" ma:versionID="0e91c3790e3b2a41b983eed0445e257b">
  <xsd:schema xmlns:xsd="http://www.w3.org/2001/XMLSchema" xmlns:xs="http://www.w3.org/2001/XMLSchema" xmlns:p="http://schemas.microsoft.com/office/2006/metadata/properties" xmlns:ns2="d7b2dc7b-211a-440a-8da5-8398d65fe4f9" xmlns:ns3="5830291b-828f-4284-99e9-3523b2547a96" targetNamespace="http://schemas.microsoft.com/office/2006/metadata/properties" ma:root="true" ma:fieldsID="8d7adc4afd0c8bb759fb5d0e1fedf3de" ns2:_="" ns3:_="">
    <xsd:import namespace="d7b2dc7b-211a-440a-8da5-8398d65fe4f9"/>
    <xsd:import namespace="5830291b-828f-4284-99e9-3523b2547a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2dc7b-211a-440a-8da5-8398d65fe4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3f7c956-802a-45ac-b2ba-cc7850678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30291b-828f-4284-99e9-3523b2547a9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1d81074-3536-4615-9a2b-aa97e90bc64a}" ma:internalName="TaxCatchAll" ma:showField="CatchAllData" ma:web="5830291b-828f-4284-99e9-3523b2547a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88D87A-96AB-48FF-9AC5-F4770D28D0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96F2C6-674D-40D9-82AB-EE6EFD35BBCF}">
  <ds:schemaRefs>
    <ds:schemaRef ds:uri="http://schemas.microsoft.com/office/2006/metadata/properties"/>
    <ds:schemaRef ds:uri="http://schemas.microsoft.com/office/infopath/2007/PartnerControls"/>
    <ds:schemaRef ds:uri="d7b2dc7b-211a-440a-8da5-8398d65fe4f9"/>
    <ds:schemaRef ds:uri="5830291b-828f-4284-99e9-3523b2547a96"/>
  </ds:schemaRefs>
</ds:datastoreItem>
</file>

<file path=customXml/itemProps3.xml><?xml version="1.0" encoding="utf-8"?>
<ds:datastoreItem xmlns:ds="http://schemas.openxmlformats.org/officeDocument/2006/customXml" ds:itemID="{DBBA34B3-54E6-436C-BF6A-8033DCBFD1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b2dc7b-211a-440a-8da5-8398d65fe4f9"/>
    <ds:schemaRef ds:uri="5830291b-828f-4284-99e9-3523b2547a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516</Words>
  <Application>Microsoft Office PowerPoint</Application>
  <PresentationFormat>Widescreen</PresentationFormat>
  <Paragraphs>27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Name PMCOE</vt:lpstr>
      <vt:lpstr>PMCOE / Team Name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Parastoo Aslanbeik</dc:creator>
  <cp:lastModifiedBy>Hexcite</cp:lastModifiedBy>
  <cp:revision>5</cp:revision>
  <dcterms:created xsi:type="dcterms:W3CDTF">2022-07-20T13:44:01Z</dcterms:created>
  <dcterms:modified xsi:type="dcterms:W3CDTF">2023-06-29T02:06:52Z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0x010100DDF0C35DC892A244BFA4134F55A0E056</vt:lpwstr>
  </property>
</Properties>
</file>